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7" r:id="rId3"/>
    <p:sldId id="258" r:id="rId4"/>
    <p:sldId id="259" r:id="rId5"/>
    <p:sldId id="260" r:id="rId6"/>
    <p:sldId id="261" r:id="rId7"/>
    <p:sldId id="262" r:id="rId8"/>
    <p:sldId id="266" r:id="rId9"/>
    <p:sldId id="263" r:id="rId10"/>
    <p:sldId id="264" r:id="rId11"/>
    <p:sldId id="265" r:id="rId12"/>
    <p:sldId id="267" r:id="rId13"/>
    <p:sldId id="268" r:id="rId14"/>
    <p:sldId id="270" r:id="rId15"/>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 Id="rId4" Type="http://schemas.openxmlformats.org/officeDocument/2006/relationships/image" Target="../media/image15.png"/></Relationships>
</file>

<file path=ppt/diagrams/_rels/data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iagrams/_rels/drawing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34478A-D08C-4D57-A263-8F74AF4BF7B6}" type="doc">
      <dgm:prSet loTypeId="urn:microsoft.com/office/officeart/2005/8/layout/vList2" loCatId="list" qsTypeId="urn:microsoft.com/office/officeart/2005/8/quickstyle/simple5" qsCatId="simple" csTypeId="urn:microsoft.com/office/officeart/2005/8/colors/accent1_2" csCatId="accent1"/>
      <dgm:spPr/>
      <dgm:t>
        <a:bodyPr/>
        <a:lstStyle/>
        <a:p>
          <a:endParaRPr lang="nl-NL"/>
        </a:p>
      </dgm:t>
    </dgm:pt>
    <dgm:pt modelId="{CAD651D5-C13E-4085-B752-3506DE642640}">
      <dgm:prSet/>
      <dgm:spPr/>
      <dgm:t>
        <a:bodyPr/>
        <a:lstStyle/>
        <a:p>
          <a:pPr algn="ctr" rtl="0"/>
          <a:r>
            <a:rPr lang="nl-NL" dirty="0" smtClean="0"/>
            <a:t>Thema LEVEN dl 2</a:t>
          </a:r>
          <a:endParaRPr lang="nl-NL" dirty="0"/>
        </a:p>
      </dgm:t>
    </dgm:pt>
    <dgm:pt modelId="{F9C67EFB-2ECC-45FE-B971-246C1078666F}" type="parTrans" cxnId="{87234E1D-4053-434B-B05A-C71A5BCAE00B}">
      <dgm:prSet/>
      <dgm:spPr/>
      <dgm:t>
        <a:bodyPr/>
        <a:lstStyle/>
        <a:p>
          <a:endParaRPr lang="nl-NL"/>
        </a:p>
      </dgm:t>
    </dgm:pt>
    <dgm:pt modelId="{AF993282-9FB0-4AD4-8660-1D1504DE77BF}" type="sibTrans" cxnId="{87234E1D-4053-434B-B05A-C71A5BCAE00B}">
      <dgm:prSet/>
      <dgm:spPr/>
      <dgm:t>
        <a:bodyPr/>
        <a:lstStyle/>
        <a:p>
          <a:endParaRPr lang="nl-NL"/>
        </a:p>
      </dgm:t>
    </dgm:pt>
    <dgm:pt modelId="{DA039248-23D0-4A28-98EA-439CEFC32FF5}" type="pres">
      <dgm:prSet presAssocID="{AD34478A-D08C-4D57-A263-8F74AF4BF7B6}" presName="linear" presStyleCnt="0">
        <dgm:presLayoutVars>
          <dgm:animLvl val="lvl"/>
          <dgm:resizeHandles val="exact"/>
        </dgm:presLayoutVars>
      </dgm:prSet>
      <dgm:spPr/>
      <dgm:t>
        <a:bodyPr/>
        <a:lstStyle/>
        <a:p>
          <a:endParaRPr lang="nl-NL"/>
        </a:p>
      </dgm:t>
    </dgm:pt>
    <dgm:pt modelId="{4B27BA43-43CC-4496-BC7F-0838669A9CA6}" type="pres">
      <dgm:prSet presAssocID="{CAD651D5-C13E-4085-B752-3506DE642640}" presName="parentText" presStyleLbl="node1" presStyleIdx="0" presStyleCnt="1">
        <dgm:presLayoutVars>
          <dgm:chMax val="0"/>
          <dgm:bulletEnabled val="1"/>
        </dgm:presLayoutVars>
      </dgm:prSet>
      <dgm:spPr/>
      <dgm:t>
        <a:bodyPr/>
        <a:lstStyle/>
        <a:p>
          <a:endParaRPr lang="nl-NL"/>
        </a:p>
      </dgm:t>
    </dgm:pt>
  </dgm:ptLst>
  <dgm:cxnLst>
    <dgm:cxn modelId="{87234E1D-4053-434B-B05A-C71A5BCAE00B}" srcId="{AD34478A-D08C-4D57-A263-8F74AF4BF7B6}" destId="{CAD651D5-C13E-4085-B752-3506DE642640}" srcOrd="0" destOrd="0" parTransId="{F9C67EFB-2ECC-45FE-B971-246C1078666F}" sibTransId="{AF993282-9FB0-4AD4-8660-1D1504DE77BF}"/>
    <dgm:cxn modelId="{1749288D-5E16-4FF7-99A5-CAE0637A04A2}" type="presOf" srcId="{CAD651D5-C13E-4085-B752-3506DE642640}" destId="{4B27BA43-43CC-4496-BC7F-0838669A9CA6}" srcOrd="0" destOrd="0" presId="urn:microsoft.com/office/officeart/2005/8/layout/vList2"/>
    <dgm:cxn modelId="{C04D08AB-EECF-46B9-8435-03145A5203BE}" type="presOf" srcId="{AD34478A-D08C-4D57-A263-8F74AF4BF7B6}" destId="{DA039248-23D0-4A28-98EA-439CEFC32FF5}" srcOrd="0" destOrd="0" presId="urn:microsoft.com/office/officeart/2005/8/layout/vList2"/>
    <dgm:cxn modelId="{28049A37-F302-42FD-9098-87079E82075C}" type="presParOf" srcId="{DA039248-23D0-4A28-98EA-439CEFC32FF5}" destId="{4B27BA43-43CC-4496-BC7F-0838669A9CA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8499B23-B4F7-4358-ACE6-C18DA71D645E}" type="doc">
      <dgm:prSet loTypeId="urn:microsoft.com/office/officeart/2005/8/layout/pyramid2" loCatId="pyramid" qsTypeId="urn:microsoft.com/office/officeart/2005/8/quickstyle/simple5" qsCatId="simple" csTypeId="urn:microsoft.com/office/officeart/2005/8/colors/colorful4" csCatId="colorful" phldr="1"/>
      <dgm:spPr/>
      <dgm:t>
        <a:bodyPr/>
        <a:lstStyle/>
        <a:p>
          <a:endParaRPr lang="nl-NL"/>
        </a:p>
      </dgm:t>
    </dgm:pt>
    <dgm:pt modelId="{D2613482-F376-4ED3-9586-1D665935D43B}">
      <dgm:prSet custT="1"/>
      <dgm:spPr/>
      <dgm:t>
        <a:bodyPr/>
        <a:lstStyle/>
        <a:p>
          <a:pPr rtl="0"/>
          <a:r>
            <a:rPr lang="nl-NL" sz="2000" b="1" dirty="0" smtClean="0"/>
            <a:t>Isoleren van penicilline uit de schimmel is duur</a:t>
          </a:r>
          <a:endParaRPr lang="nl-NL" sz="2000" b="1" dirty="0"/>
        </a:p>
      </dgm:t>
    </dgm:pt>
    <dgm:pt modelId="{A41BB687-7E04-4E42-A81E-A340E55DBB34}" type="parTrans" cxnId="{83833DCB-AE17-4248-91A3-875C3AF93A33}">
      <dgm:prSet/>
      <dgm:spPr/>
      <dgm:t>
        <a:bodyPr/>
        <a:lstStyle/>
        <a:p>
          <a:endParaRPr lang="nl-NL"/>
        </a:p>
      </dgm:t>
    </dgm:pt>
    <dgm:pt modelId="{F6964B32-9804-42A7-8DF4-141969685CDA}" type="sibTrans" cxnId="{83833DCB-AE17-4248-91A3-875C3AF93A33}">
      <dgm:prSet/>
      <dgm:spPr/>
      <dgm:t>
        <a:bodyPr/>
        <a:lstStyle/>
        <a:p>
          <a:endParaRPr lang="nl-NL"/>
        </a:p>
      </dgm:t>
    </dgm:pt>
    <dgm:pt modelId="{2BDE46D1-2438-4F0A-843D-A6644F632D05}">
      <dgm:prSet custT="1"/>
      <dgm:spPr/>
      <dgm:t>
        <a:bodyPr/>
        <a:lstStyle/>
        <a:p>
          <a:pPr rtl="0"/>
          <a:r>
            <a:rPr lang="nl-NL" sz="2000" b="1" dirty="0" smtClean="0"/>
            <a:t>Fleming vindt geen geldschieter</a:t>
          </a:r>
          <a:endParaRPr lang="nl-NL" sz="2000" b="1" dirty="0"/>
        </a:p>
      </dgm:t>
    </dgm:pt>
    <dgm:pt modelId="{AB04B45C-A6DE-48F5-BBC8-3E736FF3E8EE}" type="parTrans" cxnId="{4CEE5202-CA83-4516-8600-AE75CF233492}">
      <dgm:prSet/>
      <dgm:spPr/>
      <dgm:t>
        <a:bodyPr/>
        <a:lstStyle/>
        <a:p>
          <a:endParaRPr lang="nl-NL"/>
        </a:p>
      </dgm:t>
    </dgm:pt>
    <dgm:pt modelId="{2F15E3AC-D1A3-432E-A47E-F34391DEB713}" type="sibTrans" cxnId="{4CEE5202-CA83-4516-8600-AE75CF233492}">
      <dgm:prSet/>
      <dgm:spPr/>
      <dgm:t>
        <a:bodyPr/>
        <a:lstStyle/>
        <a:p>
          <a:endParaRPr lang="nl-NL"/>
        </a:p>
      </dgm:t>
    </dgm:pt>
    <dgm:pt modelId="{41BBBD1C-2867-4156-989B-EBBBB444D0F2}">
      <dgm:prSet custT="1"/>
      <dgm:spPr/>
      <dgm:t>
        <a:bodyPr/>
        <a:lstStyle/>
        <a:p>
          <a:pPr rtl="0"/>
          <a:r>
            <a:rPr lang="nl-NL" sz="2000" b="1" dirty="0" smtClean="0"/>
            <a:t>WO II: VS investeert om frontsoldaten te redden </a:t>
          </a:r>
          <a:endParaRPr lang="nl-NL" sz="2000" b="1" dirty="0"/>
        </a:p>
      </dgm:t>
    </dgm:pt>
    <dgm:pt modelId="{3958E401-913B-4B34-9BF5-14610ABA54F7}" type="parTrans" cxnId="{27FE8D4A-4E62-4EBE-874B-1F05BA380712}">
      <dgm:prSet/>
      <dgm:spPr/>
      <dgm:t>
        <a:bodyPr/>
        <a:lstStyle/>
        <a:p>
          <a:endParaRPr lang="nl-NL"/>
        </a:p>
      </dgm:t>
    </dgm:pt>
    <dgm:pt modelId="{03232B69-4B58-4B15-900A-F30916CD33E7}" type="sibTrans" cxnId="{27FE8D4A-4E62-4EBE-874B-1F05BA380712}">
      <dgm:prSet/>
      <dgm:spPr/>
      <dgm:t>
        <a:bodyPr/>
        <a:lstStyle/>
        <a:p>
          <a:endParaRPr lang="nl-NL"/>
        </a:p>
      </dgm:t>
    </dgm:pt>
    <dgm:pt modelId="{4B97EFA2-BE55-4938-8C17-599E247BD0EF}">
      <dgm:prSet custT="1"/>
      <dgm:spPr/>
      <dgm:t>
        <a:bodyPr/>
        <a:lstStyle/>
        <a:p>
          <a:pPr rtl="0"/>
          <a:r>
            <a:rPr lang="nl-NL" sz="2000" b="1" dirty="0" smtClean="0"/>
            <a:t>50-er jaren: chemische synthese van penicilline</a:t>
          </a:r>
          <a:endParaRPr lang="nl-NL" sz="2000" b="1" dirty="0"/>
        </a:p>
      </dgm:t>
    </dgm:pt>
    <dgm:pt modelId="{CA408BE1-C9E0-462B-A0E1-6C888B0736C2}" type="parTrans" cxnId="{D963B384-954F-4D5C-B017-8B9AD8E68DB3}">
      <dgm:prSet/>
      <dgm:spPr/>
      <dgm:t>
        <a:bodyPr/>
        <a:lstStyle/>
        <a:p>
          <a:endParaRPr lang="nl-NL"/>
        </a:p>
      </dgm:t>
    </dgm:pt>
    <dgm:pt modelId="{843ECFC6-40BF-44D2-A4EB-1AEE0BC168B6}" type="sibTrans" cxnId="{D963B384-954F-4D5C-B017-8B9AD8E68DB3}">
      <dgm:prSet/>
      <dgm:spPr/>
      <dgm:t>
        <a:bodyPr/>
        <a:lstStyle/>
        <a:p>
          <a:endParaRPr lang="nl-NL"/>
        </a:p>
      </dgm:t>
    </dgm:pt>
    <dgm:pt modelId="{AF4EEFE7-F50C-4951-919D-4F7AC4C662DE}">
      <dgm:prSet custT="1"/>
      <dgm:spPr/>
      <dgm:t>
        <a:bodyPr/>
        <a:lstStyle/>
        <a:p>
          <a:pPr rtl="0"/>
          <a:r>
            <a:rPr lang="nl-NL" sz="2000" b="1" dirty="0" smtClean="0"/>
            <a:t>Fleming en collega’s krijgen in 1952 de Nobelprijs </a:t>
          </a:r>
          <a:endParaRPr lang="nl-NL" sz="2000" b="1" dirty="0"/>
        </a:p>
      </dgm:t>
    </dgm:pt>
    <dgm:pt modelId="{F51CFD1B-ECFF-449D-85C4-E73DABCDC5EF}" type="parTrans" cxnId="{1E31434D-44E2-457A-BC18-18DB4CB690D6}">
      <dgm:prSet/>
      <dgm:spPr/>
      <dgm:t>
        <a:bodyPr/>
        <a:lstStyle/>
        <a:p>
          <a:endParaRPr lang="nl-NL"/>
        </a:p>
      </dgm:t>
    </dgm:pt>
    <dgm:pt modelId="{52FCBC2C-76D2-4995-84BB-3EDE5844C89D}" type="sibTrans" cxnId="{1E31434D-44E2-457A-BC18-18DB4CB690D6}">
      <dgm:prSet/>
      <dgm:spPr/>
      <dgm:t>
        <a:bodyPr/>
        <a:lstStyle/>
        <a:p>
          <a:endParaRPr lang="nl-NL"/>
        </a:p>
      </dgm:t>
    </dgm:pt>
    <dgm:pt modelId="{F4F92EC3-7AFD-4661-95FB-1ED5C1E0A026}" type="pres">
      <dgm:prSet presAssocID="{18499B23-B4F7-4358-ACE6-C18DA71D645E}" presName="compositeShape" presStyleCnt="0">
        <dgm:presLayoutVars>
          <dgm:dir/>
          <dgm:resizeHandles/>
        </dgm:presLayoutVars>
      </dgm:prSet>
      <dgm:spPr/>
      <dgm:t>
        <a:bodyPr/>
        <a:lstStyle/>
        <a:p>
          <a:endParaRPr lang="nl-NL"/>
        </a:p>
      </dgm:t>
    </dgm:pt>
    <dgm:pt modelId="{0B6269B6-C0D8-4B6F-BC72-5BF8DF6763FD}" type="pres">
      <dgm:prSet presAssocID="{18499B23-B4F7-4358-ACE6-C18DA71D645E}" presName="pyramid" presStyleLbl="node1" presStyleIdx="0" presStyleCnt="1"/>
      <dgm:spPr/>
    </dgm:pt>
    <dgm:pt modelId="{55EC6ED6-3477-4640-BF73-2BE670F6BD8F}" type="pres">
      <dgm:prSet presAssocID="{18499B23-B4F7-4358-ACE6-C18DA71D645E}" presName="theList" presStyleCnt="0"/>
      <dgm:spPr/>
    </dgm:pt>
    <dgm:pt modelId="{A2D87805-A1FF-46E7-A26D-3571B20622F8}" type="pres">
      <dgm:prSet presAssocID="{D2613482-F376-4ED3-9586-1D665935D43B}" presName="aNode" presStyleLbl="fgAcc1" presStyleIdx="0" presStyleCnt="5" custScaleX="175475">
        <dgm:presLayoutVars>
          <dgm:bulletEnabled val="1"/>
        </dgm:presLayoutVars>
      </dgm:prSet>
      <dgm:spPr/>
      <dgm:t>
        <a:bodyPr/>
        <a:lstStyle/>
        <a:p>
          <a:endParaRPr lang="nl-NL"/>
        </a:p>
      </dgm:t>
    </dgm:pt>
    <dgm:pt modelId="{B7B38BA3-DFAB-4ABE-BD02-9ACE978A75F8}" type="pres">
      <dgm:prSet presAssocID="{D2613482-F376-4ED3-9586-1D665935D43B}" presName="aSpace" presStyleCnt="0"/>
      <dgm:spPr/>
    </dgm:pt>
    <dgm:pt modelId="{5B6A58DD-93AB-4DB3-815C-C410F3A5EA2D}" type="pres">
      <dgm:prSet presAssocID="{2BDE46D1-2438-4F0A-843D-A6644F632D05}" presName="aNode" presStyleLbl="fgAcc1" presStyleIdx="1" presStyleCnt="5" custScaleX="173274">
        <dgm:presLayoutVars>
          <dgm:bulletEnabled val="1"/>
        </dgm:presLayoutVars>
      </dgm:prSet>
      <dgm:spPr/>
      <dgm:t>
        <a:bodyPr/>
        <a:lstStyle/>
        <a:p>
          <a:endParaRPr lang="nl-NL"/>
        </a:p>
      </dgm:t>
    </dgm:pt>
    <dgm:pt modelId="{43F17CD2-7599-4065-AB91-278F9637F11E}" type="pres">
      <dgm:prSet presAssocID="{2BDE46D1-2438-4F0A-843D-A6644F632D05}" presName="aSpace" presStyleCnt="0"/>
      <dgm:spPr/>
    </dgm:pt>
    <dgm:pt modelId="{EBE81B61-A000-4093-A8C6-5911D23D7225}" type="pres">
      <dgm:prSet presAssocID="{41BBBD1C-2867-4156-989B-EBBBB444D0F2}" presName="aNode" presStyleLbl="fgAcc1" presStyleIdx="2" presStyleCnt="5" custScaleX="173609">
        <dgm:presLayoutVars>
          <dgm:bulletEnabled val="1"/>
        </dgm:presLayoutVars>
      </dgm:prSet>
      <dgm:spPr/>
      <dgm:t>
        <a:bodyPr/>
        <a:lstStyle/>
        <a:p>
          <a:endParaRPr lang="nl-NL"/>
        </a:p>
      </dgm:t>
    </dgm:pt>
    <dgm:pt modelId="{90FC4824-7DB8-45D9-8E98-0D568DBDA794}" type="pres">
      <dgm:prSet presAssocID="{41BBBD1C-2867-4156-989B-EBBBB444D0F2}" presName="aSpace" presStyleCnt="0"/>
      <dgm:spPr/>
    </dgm:pt>
    <dgm:pt modelId="{B7B188CC-BB91-4B93-B478-CA0B177CDB29}" type="pres">
      <dgm:prSet presAssocID="{4B97EFA2-BE55-4938-8C17-599E247BD0EF}" presName="aNode" presStyleLbl="fgAcc1" presStyleIdx="3" presStyleCnt="5" custScaleX="173777">
        <dgm:presLayoutVars>
          <dgm:bulletEnabled val="1"/>
        </dgm:presLayoutVars>
      </dgm:prSet>
      <dgm:spPr/>
      <dgm:t>
        <a:bodyPr/>
        <a:lstStyle/>
        <a:p>
          <a:endParaRPr lang="nl-NL"/>
        </a:p>
      </dgm:t>
    </dgm:pt>
    <dgm:pt modelId="{C0D707C2-8A0F-41AA-B825-E1D0ABAC528E}" type="pres">
      <dgm:prSet presAssocID="{4B97EFA2-BE55-4938-8C17-599E247BD0EF}" presName="aSpace" presStyleCnt="0"/>
      <dgm:spPr/>
    </dgm:pt>
    <dgm:pt modelId="{F94684FA-5A86-48C4-B119-11659694C74B}" type="pres">
      <dgm:prSet presAssocID="{AF4EEFE7-F50C-4951-919D-4F7AC4C662DE}" presName="aNode" presStyleLbl="fgAcc1" presStyleIdx="4" presStyleCnt="5" custScaleX="173609">
        <dgm:presLayoutVars>
          <dgm:bulletEnabled val="1"/>
        </dgm:presLayoutVars>
      </dgm:prSet>
      <dgm:spPr/>
      <dgm:t>
        <a:bodyPr/>
        <a:lstStyle/>
        <a:p>
          <a:endParaRPr lang="nl-NL"/>
        </a:p>
      </dgm:t>
    </dgm:pt>
    <dgm:pt modelId="{78D3BD60-6FD5-4B78-B94A-FC762C3E4674}" type="pres">
      <dgm:prSet presAssocID="{AF4EEFE7-F50C-4951-919D-4F7AC4C662DE}" presName="aSpace" presStyleCnt="0"/>
      <dgm:spPr/>
    </dgm:pt>
  </dgm:ptLst>
  <dgm:cxnLst>
    <dgm:cxn modelId="{479D4B05-22B6-4030-883B-BDE41E7B24EF}" type="presOf" srcId="{4B97EFA2-BE55-4938-8C17-599E247BD0EF}" destId="{B7B188CC-BB91-4B93-B478-CA0B177CDB29}" srcOrd="0" destOrd="0" presId="urn:microsoft.com/office/officeart/2005/8/layout/pyramid2"/>
    <dgm:cxn modelId="{5E6FDF46-ADCB-4B43-AE44-2DD374ACF59C}" type="presOf" srcId="{D2613482-F376-4ED3-9586-1D665935D43B}" destId="{A2D87805-A1FF-46E7-A26D-3571B20622F8}" srcOrd="0" destOrd="0" presId="urn:microsoft.com/office/officeart/2005/8/layout/pyramid2"/>
    <dgm:cxn modelId="{4CEE5202-CA83-4516-8600-AE75CF233492}" srcId="{18499B23-B4F7-4358-ACE6-C18DA71D645E}" destId="{2BDE46D1-2438-4F0A-843D-A6644F632D05}" srcOrd="1" destOrd="0" parTransId="{AB04B45C-A6DE-48F5-BBC8-3E736FF3E8EE}" sibTransId="{2F15E3AC-D1A3-432E-A47E-F34391DEB713}"/>
    <dgm:cxn modelId="{630C4D3A-66B6-4F58-AAE1-82078C2CC64B}" type="presOf" srcId="{2BDE46D1-2438-4F0A-843D-A6644F632D05}" destId="{5B6A58DD-93AB-4DB3-815C-C410F3A5EA2D}" srcOrd="0" destOrd="0" presId="urn:microsoft.com/office/officeart/2005/8/layout/pyramid2"/>
    <dgm:cxn modelId="{27FE8D4A-4E62-4EBE-874B-1F05BA380712}" srcId="{18499B23-B4F7-4358-ACE6-C18DA71D645E}" destId="{41BBBD1C-2867-4156-989B-EBBBB444D0F2}" srcOrd="2" destOrd="0" parTransId="{3958E401-913B-4B34-9BF5-14610ABA54F7}" sibTransId="{03232B69-4B58-4B15-900A-F30916CD33E7}"/>
    <dgm:cxn modelId="{DAA11963-02A3-4299-BF8E-C64A31F2E75B}" type="presOf" srcId="{18499B23-B4F7-4358-ACE6-C18DA71D645E}" destId="{F4F92EC3-7AFD-4661-95FB-1ED5C1E0A026}" srcOrd="0" destOrd="0" presId="urn:microsoft.com/office/officeart/2005/8/layout/pyramid2"/>
    <dgm:cxn modelId="{D963B384-954F-4D5C-B017-8B9AD8E68DB3}" srcId="{18499B23-B4F7-4358-ACE6-C18DA71D645E}" destId="{4B97EFA2-BE55-4938-8C17-599E247BD0EF}" srcOrd="3" destOrd="0" parTransId="{CA408BE1-C9E0-462B-A0E1-6C888B0736C2}" sibTransId="{843ECFC6-40BF-44D2-A4EB-1AEE0BC168B6}"/>
    <dgm:cxn modelId="{52EEB734-F73F-4259-BA9A-3515AA07C07E}" type="presOf" srcId="{AF4EEFE7-F50C-4951-919D-4F7AC4C662DE}" destId="{F94684FA-5A86-48C4-B119-11659694C74B}" srcOrd="0" destOrd="0" presId="urn:microsoft.com/office/officeart/2005/8/layout/pyramid2"/>
    <dgm:cxn modelId="{1E31434D-44E2-457A-BC18-18DB4CB690D6}" srcId="{18499B23-B4F7-4358-ACE6-C18DA71D645E}" destId="{AF4EEFE7-F50C-4951-919D-4F7AC4C662DE}" srcOrd="4" destOrd="0" parTransId="{F51CFD1B-ECFF-449D-85C4-E73DABCDC5EF}" sibTransId="{52FCBC2C-76D2-4995-84BB-3EDE5844C89D}"/>
    <dgm:cxn modelId="{80EEDF20-5FBD-4F08-A3EB-72C96E116BEA}" type="presOf" srcId="{41BBBD1C-2867-4156-989B-EBBBB444D0F2}" destId="{EBE81B61-A000-4093-A8C6-5911D23D7225}" srcOrd="0" destOrd="0" presId="urn:microsoft.com/office/officeart/2005/8/layout/pyramid2"/>
    <dgm:cxn modelId="{83833DCB-AE17-4248-91A3-875C3AF93A33}" srcId="{18499B23-B4F7-4358-ACE6-C18DA71D645E}" destId="{D2613482-F376-4ED3-9586-1D665935D43B}" srcOrd="0" destOrd="0" parTransId="{A41BB687-7E04-4E42-A81E-A340E55DBB34}" sibTransId="{F6964B32-9804-42A7-8DF4-141969685CDA}"/>
    <dgm:cxn modelId="{08CB65A9-5609-4AAF-BFA7-C0A22539B7CB}" type="presParOf" srcId="{F4F92EC3-7AFD-4661-95FB-1ED5C1E0A026}" destId="{0B6269B6-C0D8-4B6F-BC72-5BF8DF6763FD}" srcOrd="0" destOrd="0" presId="urn:microsoft.com/office/officeart/2005/8/layout/pyramid2"/>
    <dgm:cxn modelId="{37B1BD8C-4EAA-4F2C-A8FA-4CEDD765131D}" type="presParOf" srcId="{F4F92EC3-7AFD-4661-95FB-1ED5C1E0A026}" destId="{55EC6ED6-3477-4640-BF73-2BE670F6BD8F}" srcOrd="1" destOrd="0" presId="urn:microsoft.com/office/officeart/2005/8/layout/pyramid2"/>
    <dgm:cxn modelId="{43B7A932-6EA4-4739-8570-F6CF0402FC7F}" type="presParOf" srcId="{55EC6ED6-3477-4640-BF73-2BE670F6BD8F}" destId="{A2D87805-A1FF-46E7-A26D-3571B20622F8}" srcOrd="0" destOrd="0" presId="urn:microsoft.com/office/officeart/2005/8/layout/pyramid2"/>
    <dgm:cxn modelId="{E5DA67EE-B8FB-40B9-94B6-41FCE42B337F}" type="presParOf" srcId="{55EC6ED6-3477-4640-BF73-2BE670F6BD8F}" destId="{B7B38BA3-DFAB-4ABE-BD02-9ACE978A75F8}" srcOrd="1" destOrd="0" presId="urn:microsoft.com/office/officeart/2005/8/layout/pyramid2"/>
    <dgm:cxn modelId="{0BAE5A25-3D87-4C99-83BA-624071470870}" type="presParOf" srcId="{55EC6ED6-3477-4640-BF73-2BE670F6BD8F}" destId="{5B6A58DD-93AB-4DB3-815C-C410F3A5EA2D}" srcOrd="2" destOrd="0" presId="urn:microsoft.com/office/officeart/2005/8/layout/pyramid2"/>
    <dgm:cxn modelId="{5ABF7A9A-3036-49EE-A933-7D0DF55BAC3A}" type="presParOf" srcId="{55EC6ED6-3477-4640-BF73-2BE670F6BD8F}" destId="{43F17CD2-7599-4065-AB91-278F9637F11E}" srcOrd="3" destOrd="0" presId="urn:microsoft.com/office/officeart/2005/8/layout/pyramid2"/>
    <dgm:cxn modelId="{3ABA1E0B-4A37-4089-8851-184E98C2566A}" type="presParOf" srcId="{55EC6ED6-3477-4640-BF73-2BE670F6BD8F}" destId="{EBE81B61-A000-4093-A8C6-5911D23D7225}" srcOrd="4" destOrd="0" presId="urn:microsoft.com/office/officeart/2005/8/layout/pyramid2"/>
    <dgm:cxn modelId="{18D78912-1B2C-4213-B990-E918944428AE}" type="presParOf" srcId="{55EC6ED6-3477-4640-BF73-2BE670F6BD8F}" destId="{90FC4824-7DB8-45D9-8E98-0D568DBDA794}" srcOrd="5" destOrd="0" presId="urn:microsoft.com/office/officeart/2005/8/layout/pyramid2"/>
    <dgm:cxn modelId="{ED8DC567-2AEC-48E3-B545-D774CD2B5B98}" type="presParOf" srcId="{55EC6ED6-3477-4640-BF73-2BE670F6BD8F}" destId="{B7B188CC-BB91-4B93-B478-CA0B177CDB29}" srcOrd="6" destOrd="0" presId="urn:microsoft.com/office/officeart/2005/8/layout/pyramid2"/>
    <dgm:cxn modelId="{35785117-2E11-4FCB-9619-1471CB06C9D4}" type="presParOf" srcId="{55EC6ED6-3477-4640-BF73-2BE670F6BD8F}" destId="{C0D707C2-8A0F-41AA-B825-E1D0ABAC528E}" srcOrd="7" destOrd="0" presId="urn:microsoft.com/office/officeart/2005/8/layout/pyramid2"/>
    <dgm:cxn modelId="{659B8003-8AA3-4AD4-91D3-AF1F070DBA82}" type="presParOf" srcId="{55EC6ED6-3477-4640-BF73-2BE670F6BD8F}" destId="{F94684FA-5A86-48C4-B119-11659694C74B}" srcOrd="8" destOrd="0" presId="urn:microsoft.com/office/officeart/2005/8/layout/pyramid2"/>
    <dgm:cxn modelId="{084B4835-3A75-42ED-899A-3170B5C4303A}" type="presParOf" srcId="{55EC6ED6-3477-4640-BF73-2BE670F6BD8F}" destId="{78D3BD60-6FD5-4B78-B94A-FC762C3E4674}" srcOrd="9" destOrd="0" presId="urn:microsoft.com/office/officeart/2005/8/layout/pyramid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041B720-6E53-4F6A-A9EB-8BDDEB359161}"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nl-NL"/>
        </a:p>
      </dgm:t>
    </dgm:pt>
    <dgm:pt modelId="{1C4E6E72-2EE4-4A39-9349-D4995856618F}">
      <dgm:prSet/>
      <dgm:spPr/>
      <dgm:t>
        <a:bodyPr/>
        <a:lstStyle/>
        <a:p>
          <a:pPr algn="ctr" rtl="0"/>
          <a:r>
            <a:rPr lang="nl-NL" dirty="0" smtClean="0"/>
            <a:t>Werking van antibiotica I</a:t>
          </a:r>
          <a:endParaRPr lang="nl-NL" dirty="0"/>
        </a:p>
      </dgm:t>
    </dgm:pt>
    <dgm:pt modelId="{C26B64EB-79FB-45A0-9057-D257460EF313}" type="parTrans" cxnId="{9E81D53F-FB33-4699-B1D8-DEE0843125D6}">
      <dgm:prSet/>
      <dgm:spPr/>
      <dgm:t>
        <a:bodyPr/>
        <a:lstStyle/>
        <a:p>
          <a:endParaRPr lang="nl-NL"/>
        </a:p>
      </dgm:t>
    </dgm:pt>
    <dgm:pt modelId="{D3A63F93-B6EF-4789-AF7D-D2DEE6BFF529}" type="sibTrans" cxnId="{9E81D53F-FB33-4699-B1D8-DEE0843125D6}">
      <dgm:prSet/>
      <dgm:spPr/>
      <dgm:t>
        <a:bodyPr/>
        <a:lstStyle/>
        <a:p>
          <a:endParaRPr lang="nl-NL"/>
        </a:p>
      </dgm:t>
    </dgm:pt>
    <dgm:pt modelId="{7D77CEA9-0CC2-4FE3-BB12-EBAE5F5A07E0}" type="pres">
      <dgm:prSet presAssocID="{C041B720-6E53-4F6A-A9EB-8BDDEB359161}" presName="linear" presStyleCnt="0">
        <dgm:presLayoutVars>
          <dgm:animLvl val="lvl"/>
          <dgm:resizeHandles val="exact"/>
        </dgm:presLayoutVars>
      </dgm:prSet>
      <dgm:spPr/>
      <dgm:t>
        <a:bodyPr/>
        <a:lstStyle/>
        <a:p>
          <a:endParaRPr lang="nl-NL"/>
        </a:p>
      </dgm:t>
    </dgm:pt>
    <dgm:pt modelId="{2C476873-B1A2-42BE-B09D-E24216A587AE}" type="pres">
      <dgm:prSet presAssocID="{1C4E6E72-2EE4-4A39-9349-D4995856618F}" presName="parentText" presStyleLbl="node1" presStyleIdx="0" presStyleCnt="1">
        <dgm:presLayoutVars>
          <dgm:chMax val="0"/>
          <dgm:bulletEnabled val="1"/>
        </dgm:presLayoutVars>
      </dgm:prSet>
      <dgm:spPr/>
      <dgm:t>
        <a:bodyPr/>
        <a:lstStyle/>
        <a:p>
          <a:endParaRPr lang="nl-NL"/>
        </a:p>
      </dgm:t>
    </dgm:pt>
  </dgm:ptLst>
  <dgm:cxnLst>
    <dgm:cxn modelId="{9E81D53F-FB33-4699-B1D8-DEE0843125D6}" srcId="{C041B720-6E53-4F6A-A9EB-8BDDEB359161}" destId="{1C4E6E72-2EE4-4A39-9349-D4995856618F}" srcOrd="0" destOrd="0" parTransId="{C26B64EB-79FB-45A0-9057-D257460EF313}" sibTransId="{D3A63F93-B6EF-4789-AF7D-D2DEE6BFF529}"/>
    <dgm:cxn modelId="{D8FC66A9-2B1B-4447-BFDE-09548F0E3C51}" type="presOf" srcId="{1C4E6E72-2EE4-4A39-9349-D4995856618F}" destId="{2C476873-B1A2-42BE-B09D-E24216A587AE}" srcOrd="0" destOrd="0" presId="urn:microsoft.com/office/officeart/2005/8/layout/vList2"/>
    <dgm:cxn modelId="{20E0CA4C-21B8-482E-B5F6-A3A5A0936357}" type="presOf" srcId="{C041B720-6E53-4F6A-A9EB-8BDDEB359161}" destId="{7D77CEA9-0CC2-4FE3-BB12-EBAE5F5A07E0}" srcOrd="0" destOrd="0" presId="urn:microsoft.com/office/officeart/2005/8/layout/vList2"/>
    <dgm:cxn modelId="{DAF11AAC-4549-4561-9690-AB8E0319ADF5}" type="presParOf" srcId="{7D77CEA9-0CC2-4FE3-BB12-EBAE5F5A07E0}" destId="{2C476873-B1A2-42BE-B09D-E24216A587A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EC8172A-FBA1-47F7-AD5E-29D6226362E5}" type="doc">
      <dgm:prSet loTypeId="urn:microsoft.com/office/officeart/2005/8/layout/venn1" loCatId="relationship" qsTypeId="urn:microsoft.com/office/officeart/2005/8/quickstyle/simple5" qsCatId="simple" csTypeId="urn:microsoft.com/office/officeart/2005/8/colors/accent3_5" csCatId="accent3" phldr="1"/>
      <dgm:spPr/>
      <dgm:t>
        <a:bodyPr/>
        <a:lstStyle/>
        <a:p>
          <a:endParaRPr lang="nl-NL"/>
        </a:p>
      </dgm:t>
    </dgm:pt>
    <dgm:pt modelId="{A9E1E3BF-864F-4D4C-8CA7-0DE421FB8217}">
      <dgm:prSet custT="1"/>
      <dgm:spPr/>
      <dgm:t>
        <a:bodyPr/>
        <a:lstStyle/>
        <a:p>
          <a:pPr rtl="0"/>
          <a:r>
            <a:rPr lang="nl-NL" sz="2000" b="1" dirty="0" smtClean="0"/>
            <a:t>Voordeel: minder bijwerkingen dan andere geneesmiddelen</a:t>
          </a:r>
          <a:endParaRPr lang="nl-NL" sz="2000" b="1" dirty="0"/>
        </a:p>
      </dgm:t>
    </dgm:pt>
    <dgm:pt modelId="{9AB36BB1-6582-421A-914B-68A1ADB1F14F}" type="parTrans" cxnId="{733D79D7-DE5E-4D56-8369-D6848496A69D}">
      <dgm:prSet/>
      <dgm:spPr/>
      <dgm:t>
        <a:bodyPr/>
        <a:lstStyle/>
        <a:p>
          <a:endParaRPr lang="nl-NL"/>
        </a:p>
      </dgm:t>
    </dgm:pt>
    <dgm:pt modelId="{2604D24F-A1A3-47AB-83AF-3B18A7EFD063}" type="sibTrans" cxnId="{733D79D7-DE5E-4D56-8369-D6848496A69D}">
      <dgm:prSet/>
      <dgm:spPr/>
      <dgm:t>
        <a:bodyPr/>
        <a:lstStyle/>
        <a:p>
          <a:endParaRPr lang="nl-NL"/>
        </a:p>
      </dgm:t>
    </dgm:pt>
    <dgm:pt modelId="{493EED3C-F0C7-4682-9157-B03120BFE76C}">
      <dgm:prSet custT="1"/>
      <dgm:spPr/>
      <dgm:t>
        <a:bodyPr/>
        <a:lstStyle/>
        <a:p>
          <a:pPr rtl="0"/>
          <a:r>
            <a:rPr lang="nl-NL" sz="2000" b="1" dirty="0" smtClean="0"/>
            <a:t>Nadeel: ook goedaardige bacteriën gaan dood (diarree door schade aan bacteriële darmflora)</a:t>
          </a:r>
          <a:endParaRPr lang="nl-NL" sz="2000" b="1" dirty="0"/>
        </a:p>
      </dgm:t>
    </dgm:pt>
    <dgm:pt modelId="{8F1CAFBF-4B9B-484E-B1D4-8C3827ED2C0A}" type="parTrans" cxnId="{A9C443BC-D2A9-487D-93A9-015AED3B24D4}">
      <dgm:prSet/>
      <dgm:spPr/>
      <dgm:t>
        <a:bodyPr/>
        <a:lstStyle/>
        <a:p>
          <a:endParaRPr lang="nl-NL"/>
        </a:p>
      </dgm:t>
    </dgm:pt>
    <dgm:pt modelId="{FCE4AE6D-C869-4717-99A7-FED5732CE693}" type="sibTrans" cxnId="{A9C443BC-D2A9-487D-93A9-015AED3B24D4}">
      <dgm:prSet/>
      <dgm:spPr/>
      <dgm:t>
        <a:bodyPr/>
        <a:lstStyle/>
        <a:p>
          <a:endParaRPr lang="nl-NL"/>
        </a:p>
      </dgm:t>
    </dgm:pt>
    <dgm:pt modelId="{5E802D58-CD1F-408D-8CC7-36D8302F2505}">
      <dgm:prSet custT="1"/>
      <dgm:spPr/>
      <dgm:t>
        <a:bodyPr/>
        <a:lstStyle/>
        <a:p>
          <a:pPr rtl="0"/>
          <a:r>
            <a:rPr lang="nl-NL" sz="2000" b="1" dirty="0" smtClean="0"/>
            <a:t>Er worden meerdere verschillende antibiotica ontdekt</a:t>
          </a:r>
          <a:endParaRPr lang="nl-NL" sz="2000" b="1" dirty="0"/>
        </a:p>
      </dgm:t>
    </dgm:pt>
    <dgm:pt modelId="{09E22E54-B87D-4189-81F7-7B58B5B72BAC}" type="parTrans" cxnId="{37036CC8-B19F-4E27-9EFB-96557911E9BB}">
      <dgm:prSet/>
      <dgm:spPr/>
      <dgm:t>
        <a:bodyPr/>
        <a:lstStyle/>
        <a:p>
          <a:endParaRPr lang="nl-NL"/>
        </a:p>
      </dgm:t>
    </dgm:pt>
    <dgm:pt modelId="{FB9CD3DB-774A-4634-94F6-BC59778EAF8F}" type="sibTrans" cxnId="{37036CC8-B19F-4E27-9EFB-96557911E9BB}">
      <dgm:prSet/>
      <dgm:spPr/>
      <dgm:t>
        <a:bodyPr/>
        <a:lstStyle/>
        <a:p>
          <a:endParaRPr lang="nl-NL"/>
        </a:p>
      </dgm:t>
    </dgm:pt>
    <dgm:pt modelId="{9921F163-918B-405D-8110-4E52F7FDAE06}" type="pres">
      <dgm:prSet presAssocID="{6EC8172A-FBA1-47F7-AD5E-29D6226362E5}" presName="compositeShape" presStyleCnt="0">
        <dgm:presLayoutVars>
          <dgm:chMax val="7"/>
          <dgm:dir/>
          <dgm:resizeHandles val="exact"/>
        </dgm:presLayoutVars>
      </dgm:prSet>
      <dgm:spPr/>
      <dgm:t>
        <a:bodyPr/>
        <a:lstStyle/>
        <a:p>
          <a:endParaRPr lang="nl-NL"/>
        </a:p>
      </dgm:t>
    </dgm:pt>
    <dgm:pt modelId="{4103F46B-3FF6-47C6-8BFA-63B87E284F9D}" type="pres">
      <dgm:prSet presAssocID="{A9E1E3BF-864F-4D4C-8CA7-0DE421FB8217}" presName="circ1" presStyleLbl="vennNode1" presStyleIdx="0" presStyleCnt="3"/>
      <dgm:spPr/>
      <dgm:t>
        <a:bodyPr/>
        <a:lstStyle/>
        <a:p>
          <a:endParaRPr lang="nl-NL"/>
        </a:p>
      </dgm:t>
    </dgm:pt>
    <dgm:pt modelId="{5E0FF35F-0400-4D58-BE4C-961009F33FD1}" type="pres">
      <dgm:prSet presAssocID="{A9E1E3BF-864F-4D4C-8CA7-0DE421FB8217}" presName="circ1Tx" presStyleLbl="revTx" presStyleIdx="0" presStyleCnt="0">
        <dgm:presLayoutVars>
          <dgm:chMax val="0"/>
          <dgm:chPref val="0"/>
          <dgm:bulletEnabled val="1"/>
        </dgm:presLayoutVars>
      </dgm:prSet>
      <dgm:spPr/>
      <dgm:t>
        <a:bodyPr/>
        <a:lstStyle/>
        <a:p>
          <a:endParaRPr lang="nl-NL"/>
        </a:p>
      </dgm:t>
    </dgm:pt>
    <dgm:pt modelId="{E9E3323F-E6C9-43C1-9528-5A5114070E54}" type="pres">
      <dgm:prSet presAssocID="{493EED3C-F0C7-4682-9157-B03120BFE76C}" presName="circ2" presStyleLbl="vennNode1" presStyleIdx="1" presStyleCnt="3"/>
      <dgm:spPr/>
      <dgm:t>
        <a:bodyPr/>
        <a:lstStyle/>
        <a:p>
          <a:endParaRPr lang="nl-NL"/>
        </a:p>
      </dgm:t>
    </dgm:pt>
    <dgm:pt modelId="{9693174B-5471-4542-89C4-4ED4A46B2783}" type="pres">
      <dgm:prSet presAssocID="{493EED3C-F0C7-4682-9157-B03120BFE76C}" presName="circ2Tx" presStyleLbl="revTx" presStyleIdx="0" presStyleCnt="0">
        <dgm:presLayoutVars>
          <dgm:chMax val="0"/>
          <dgm:chPref val="0"/>
          <dgm:bulletEnabled val="1"/>
        </dgm:presLayoutVars>
      </dgm:prSet>
      <dgm:spPr/>
      <dgm:t>
        <a:bodyPr/>
        <a:lstStyle/>
        <a:p>
          <a:endParaRPr lang="nl-NL"/>
        </a:p>
      </dgm:t>
    </dgm:pt>
    <dgm:pt modelId="{CE0A7C14-0AC4-4E75-96F8-F5E27AC79144}" type="pres">
      <dgm:prSet presAssocID="{5E802D58-CD1F-408D-8CC7-36D8302F2505}" presName="circ3" presStyleLbl="vennNode1" presStyleIdx="2" presStyleCnt="3"/>
      <dgm:spPr/>
      <dgm:t>
        <a:bodyPr/>
        <a:lstStyle/>
        <a:p>
          <a:endParaRPr lang="nl-NL"/>
        </a:p>
      </dgm:t>
    </dgm:pt>
    <dgm:pt modelId="{FD9BE154-45A1-4CF4-80C3-1F7EA5EEE25E}" type="pres">
      <dgm:prSet presAssocID="{5E802D58-CD1F-408D-8CC7-36D8302F2505}" presName="circ3Tx" presStyleLbl="revTx" presStyleIdx="0" presStyleCnt="0">
        <dgm:presLayoutVars>
          <dgm:chMax val="0"/>
          <dgm:chPref val="0"/>
          <dgm:bulletEnabled val="1"/>
        </dgm:presLayoutVars>
      </dgm:prSet>
      <dgm:spPr/>
      <dgm:t>
        <a:bodyPr/>
        <a:lstStyle/>
        <a:p>
          <a:endParaRPr lang="nl-NL"/>
        </a:p>
      </dgm:t>
    </dgm:pt>
  </dgm:ptLst>
  <dgm:cxnLst>
    <dgm:cxn modelId="{A9C443BC-D2A9-487D-93A9-015AED3B24D4}" srcId="{6EC8172A-FBA1-47F7-AD5E-29D6226362E5}" destId="{493EED3C-F0C7-4682-9157-B03120BFE76C}" srcOrd="1" destOrd="0" parTransId="{8F1CAFBF-4B9B-484E-B1D4-8C3827ED2C0A}" sibTransId="{FCE4AE6D-C869-4717-99A7-FED5732CE693}"/>
    <dgm:cxn modelId="{1E0F2D95-08B6-400E-A977-A34242F6D0CA}" type="presOf" srcId="{6EC8172A-FBA1-47F7-AD5E-29D6226362E5}" destId="{9921F163-918B-405D-8110-4E52F7FDAE06}" srcOrd="0" destOrd="0" presId="urn:microsoft.com/office/officeart/2005/8/layout/venn1"/>
    <dgm:cxn modelId="{1ECCEFD7-163A-4D6A-AD58-41D9FB3469D3}" type="presOf" srcId="{A9E1E3BF-864F-4D4C-8CA7-0DE421FB8217}" destId="{5E0FF35F-0400-4D58-BE4C-961009F33FD1}" srcOrd="1" destOrd="0" presId="urn:microsoft.com/office/officeart/2005/8/layout/venn1"/>
    <dgm:cxn modelId="{B206C5B1-E7E6-41C5-B02D-DA7EA721C51A}" type="presOf" srcId="{493EED3C-F0C7-4682-9157-B03120BFE76C}" destId="{9693174B-5471-4542-89C4-4ED4A46B2783}" srcOrd="1" destOrd="0" presId="urn:microsoft.com/office/officeart/2005/8/layout/venn1"/>
    <dgm:cxn modelId="{E5E7B0FC-528E-42C7-8EDE-C7BDBA3CA5D7}" type="presOf" srcId="{5E802D58-CD1F-408D-8CC7-36D8302F2505}" destId="{CE0A7C14-0AC4-4E75-96F8-F5E27AC79144}" srcOrd="0" destOrd="0" presId="urn:microsoft.com/office/officeart/2005/8/layout/venn1"/>
    <dgm:cxn modelId="{C504490E-3DE1-4879-81AE-5B9B11DFA445}" type="presOf" srcId="{493EED3C-F0C7-4682-9157-B03120BFE76C}" destId="{E9E3323F-E6C9-43C1-9528-5A5114070E54}" srcOrd="0" destOrd="0" presId="urn:microsoft.com/office/officeart/2005/8/layout/venn1"/>
    <dgm:cxn modelId="{733D79D7-DE5E-4D56-8369-D6848496A69D}" srcId="{6EC8172A-FBA1-47F7-AD5E-29D6226362E5}" destId="{A9E1E3BF-864F-4D4C-8CA7-0DE421FB8217}" srcOrd="0" destOrd="0" parTransId="{9AB36BB1-6582-421A-914B-68A1ADB1F14F}" sibTransId="{2604D24F-A1A3-47AB-83AF-3B18A7EFD063}"/>
    <dgm:cxn modelId="{37036CC8-B19F-4E27-9EFB-96557911E9BB}" srcId="{6EC8172A-FBA1-47F7-AD5E-29D6226362E5}" destId="{5E802D58-CD1F-408D-8CC7-36D8302F2505}" srcOrd="2" destOrd="0" parTransId="{09E22E54-B87D-4189-81F7-7B58B5B72BAC}" sibTransId="{FB9CD3DB-774A-4634-94F6-BC59778EAF8F}"/>
    <dgm:cxn modelId="{94FD3FFA-C302-4CC0-BE71-CE881172E3D3}" type="presOf" srcId="{5E802D58-CD1F-408D-8CC7-36D8302F2505}" destId="{FD9BE154-45A1-4CF4-80C3-1F7EA5EEE25E}" srcOrd="1" destOrd="0" presId="urn:microsoft.com/office/officeart/2005/8/layout/venn1"/>
    <dgm:cxn modelId="{F8B3B275-A900-497F-837F-52985839EAA6}" type="presOf" srcId="{A9E1E3BF-864F-4D4C-8CA7-0DE421FB8217}" destId="{4103F46B-3FF6-47C6-8BFA-63B87E284F9D}" srcOrd="0" destOrd="0" presId="urn:microsoft.com/office/officeart/2005/8/layout/venn1"/>
    <dgm:cxn modelId="{23A15B31-BC2A-4959-87B1-F48A42B09212}" type="presParOf" srcId="{9921F163-918B-405D-8110-4E52F7FDAE06}" destId="{4103F46B-3FF6-47C6-8BFA-63B87E284F9D}" srcOrd="0" destOrd="0" presId="urn:microsoft.com/office/officeart/2005/8/layout/venn1"/>
    <dgm:cxn modelId="{16BBB305-B3B1-4FC6-89B5-AA1BAD84C656}" type="presParOf" srcId="{9921F163-918B-405D-8110-4E52F7FDAE06}" destId="{5E0FF35F-0400-4D58-BE4C-961009F33FD1}" srcOrd="1" destOrd="0" presId="urn:microsoft.com/office/officeart/2005/8/layout/venn1"/>
    <dgm:cxn modelId="{6EC7EA5B-1A40-4F0C-B2BA-9448EC5BF8E6}" type="presParOf" srcId="{9921F163-918B-405D-8110-4E52F7FDAE06}" destId="{E9E3323F-E6C9-43C1-9528-5A5114070E54}" srcOrd="2" destOrd="0" presId="urn:microsoft.com/office/officeart/2005/8/layout/venn1"/>
    <dgm:cxn modelId="{8D51D7CB-488D-4079-B8B8-CAB0437BEC81}" type="presParOf" srcId="{9921F163-918B-405D-8110-4E52F7FDAE06}" destId="{9693174B-5471-4542-89C4-4ED4A46B2783}" srcOrd="3" destOrd="0" presId="urn:microsoft.com/office/officeart/2005/8/layout/venn1"/>
    <dgm:cxn modelId="{AE87170A-62C2-4CD9-A87E-D8CF775C9440}" type="presParOf" srcId="{9921F163-918B-405D-8110-4E52F7FDAE06}" destId="{CE0A7C14-0AC4-4E75-96F8-F5E27AC79144}" srcOrd="4" destOrd="0" presId="urn:microsoft.com/office/officeart/2005/8/layout/venn1"/>
    <dgm:cxn modelId="{677C909C-9A6A-46CB-AABF-8ABF9468A095}" type="presParOf" srcId="{9921F163-918B-405D-8110-4E52F7FDAE06}" destId="{FD9BE154-45A1-4CF4-80C3-1F7EA5EEE25E}" srcOrd="5" destOrd="0" presId="urn:microsoft.com/office/officeart/2005/8/layout/ven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0F3702A-0202-458D-9822-B71FE4BA0573}"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nl-NL"/>
        </a:p>
      </dgm:t>
    </dgm:pt>
    <dgm:pt modelId="{BE2DE5AA-A0F8-48EB-A70A-64F8AC5A501F}">
      <dgm:prSet/>
      <dgm:spPr/>
      <dgm:t>
        <a:bodyPr/>
        <a:lstStyle/>
        <a:p>
          <a:pPr algn="ctr" rtl="0"/>
          <a:r>
            <a:rPr lang="nl-NL" dirty="0" smtClean="0"/>
            <a:t>Werking en antibiotica II</a:t>
          </a:r>
          <a:endParaRPr lang="nl-NL" dirty="0"/>
        </a:p>
      </dgm:t>
    </dgm:pt>
    <dgm:pt modelId="{293AC13E-0C66-4C8F-9B47-6490BDFF961C}" type="parTrans" cxnId="{50748969-A641-4A6B-BC29-D91CBA56EE6E}">
      <dgm:prSet/>
      <dgm:spPr/>
      <dgm:t>
        <a:bodyPr/>
        <a:lstStyle/>
        <a:p>
          <a:endParaRPr lang="nl-NL"/>
        </a:p>
      </dgm:t>
    </dgm:pt>
    <dgm:pt modelId="{15ED0961-3C42-4846-BA51-5A683C074ACF}" type="sibTrans" cxnId="{50748969-A641-4A6B-BC29-D91CBA56EE6E}">
      <dgm:prSet/>
      <dgm:spPr/>
      <dgm:t>
        <a:bodyPr/>
        <a:lstStyle/>
        <a:p>
          <a:endParaRPr lang="nl-NL"/>
        </a:p>
      </dgm:t>
    </dgm:pt>
    <dgm:pt modelId="{D7A8B10B-D7B2-453B-9CCB-8C3ED9FC71A5}" type="pres">
      <dgm:prSet presAssocID="{60F3702A-0202-458D-9822-B71FE4BA0573}" presName="linear" presStyleCnt="0">
        <dgm:presLayoutVars>
          <dgm:animLvl val="lvl"/>
          <dgm:resizeHandles val="exact"/>
        </dgm:presLayoutVars>
      </dgm:prSet>
      <dgm:spPr/>
      <dgm:t>
        <a:bodyPr/>
        <a:lstStyle/>
        <a:p>
          <a:endParaRPr lang="nl-NL"/>
        </a:p>
      </dgm:t>
    </dgm:pt>
    <dgm:pt modelId="{01010A21-163E-4564-9BF2-DD8E84415086}" type="pres">
      <dgm:prSet presAssocID="{BE2DE5AA-A0F8-48EB-A70A-64F8AC5A501F}" presName="parentText" presStyleLbl="node1" presStyleIdx="0" presStyleCnt="1">
        <dgm:presLayoutVars>
          <dgm:chMax val="0"/>
          <dgm:bulletEnabled val="1"/>
        </dgm:presLayoutVars>
      </dgm:prSet>
      <dgm:spPr/>
      <dgm:t>
        <a:bodyPr/>
        <a:lstStyle/>
        <a:p>
          <a:endParaRPr lang="nl-NL"/>
        </a:p>
      </dgm:t>
    </dgm:pt>
  </dgm:ptLst>
  <dgm:cxnLst>
    <dgm:cxn modelId="{9580CFD9-C760-4E86-A543-3C15ABC8E99B}" type="presOf" srcId="{BE2DE5AA-A0F8-48EB-A70A-64F8AC5A501F}" destId="{01010A21-163E-4564-9BF2-DD8E84415086}" srcOrd="0" destOrd="0" presId="urn:microsoft.com/office/officeart/2005/8/layout/vList2"/>
    <dgm:cxn modelId="{043B5436-D99D-4CE3-BC5F-EA373B1CC8F3}" type="presOf" srcId="{60F3702A-0202-458D-9822-B71FE4BA0573}" destId="{D7A8B10B-D7B2-453B-9CCB-8C3ED9FC71A5}" srcOrd="0" destOrd="0" presId="urn:microsoft.com/office/officeart/2005/8/layout/vList2"/>
    <dgm:cxn modelId="{50748969-A641-4A6B-BC29-D91CBA56EE6E}" srcId="{60F3702A-0202-458D-9822-B71FE4BA0573}" destId="{BE2DE5AA-A0F8-48EB-A70A-64F8AC5A501F}" srcOrd="0" destOrd="0" parTransId="{293AC13E-0C66-4C8F-9B47-6490BDFF961C}" sibTransId="{15ED0961-3C42-4846-BA51-5A683C074ACF}"/>
    <dgm:cxn modelId="{55122E5D-FE08-46EB-8028-1E509D810ECF}" type="presParOf" srcId="{D7A8B10B-D7B2-453B-9CCB-8C3ED9FC71A5}" destId="{01010A21-163E-4564-9BF2-DD8E8441508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8084B72-BEF9-42E9-AD3F-DE350513334E}" type="doc">
      <dgm:prSet loTypeId="urn:microsoft.com/office/officeart/2005/8/layout/hierarchy3" loCatId="hierarchy" qsTypeId="urn:microsoft.com/office/officeart/2005/8/quickstyle/simple5" qsCatId="simple" csTypeId="urn:microsoft.com/office/officeart/2005/8/colors/accent2_5" csCatId="accent2" phldr="1"/>
      <dgm:spPr/>
      <dgm:t>
        <a:bodyPr/>
        <a:lstStyle/>
        <a:p>
          <a:endParaRPr lang="nl-NL"/>
        </a:p>
      </dgm:t>
    </dgm:pt>
    <dgm:pt modelId="{355CEF38-E95F-4B7B-B463-98B1891E02A0}">
      <dgm:prSet/>
      <dgm:spPr/>
      <dgm:t>
        <a:bodyPr/>
        <a:lstStyle/>
        <a:p>
          <a:pPr rtl="0"/>
          <a:r>
            <a:rPr lang="nl-NL" smtClean="0"/>
            <a:t>Smal spectrum antibiotica: </a:t>
          </a:r>
          <a:endParaRPr lang="nl-NL"/>
        </a:p>
      </dgm:t>
    </dgm:pt>
    <dgm:pt modelId="{C12814D9-9B40-4E72-B35B-91A562BF9E5D}" type="parTrans" cxnId="{5EDBB400-9ED4-429F-BA91-0F06314E3411}">
      <dgm:prSet/>
      <dgm:spPr/>
      <dgm:t>
        <a:bodyPr/>
        <a:lstStyle/>
        <a:p>
          <a:endParaRPr lang="nl-NL"/>
        </a:p>
      </dgm:t>
    </dgm:pt>
    <dgm:pt modelId="{FE4D0406-D621-499C-9543-340312CE6408}" type="sibTrans" cxnId="{5EDBB400-9ED4-429F-BA91-0F06314E3411}">
      <dgm:prSet/>
      <dgm:spPr/>
      <dgm:t>
        <a:bodyPr/>
        <a:lstStyle/>
        <a:p>
          <a:endParaRPr lang="nl-NL"/>
        </a:p>
      </dgm:t>
    </dgm:pt>
    <dgm:pt modelId="{3854E345-1D89-45C8-9D7B-06570EF1BCB7}">
      <dgm:prSet custT="1"/>
      <dgm:spPr/>
      <dgm:t>
        <a:bodyPr/>
        <a:lstStyle/>
        <a:p>
          <a:pPr rtl="0"/>
          <a:r>
            <a:rPr lang="nl-NL" sz="1600" dirty="0" smtClean="0"/>
            <a:t>werkzaam tegen een beperkt aantal </a:t>
          </a:r>
          <a:r>
            <a:rPr lang="nl-NL" sz="1600" dirty="0" err="1" smtClean="0"/>
            <a:t>bacterie-soorten</a:t>
          </a:r>
          <a:r>
            <a:rPr lang="nl-NL" sz="1600" dirty="0" smtClean="0"/>
            <a:t>, wordt het liefst </a:t>
          </a:r>
          <a:r>
            <a:rPr lang="nl-NL" sz="1600" dirty="0" err="1" smtClean="0"/>
            <a:t>voorge-schreven</a:t>
          </a:r>
          <a:endParaRPr lang="nl-NL" sz="1600" dirty="0"/>
        </a:p>
      </dgm:t>
    </dgm:pt>
    <dgm:pt modelId="{0913B4CC-46A3-4D5A-9F79-0E0AA58050E3}" type="parTrans" cxnId="{4CF943AA-3823-4B8A-8878-0476D75336C8}">
      <dgm:prSet/>
      <dgm:spPr/>
      <dgm:t>
        <a:bodyPr/>
        <a:lstStyle/>
        <a:p>
          <a:endParaRPr lang="nl-NL"/>
        </a:p>
      </dgm:t>
    </dgm:pt>
    <dgm:pt modelId="{F24B3C32-1B78-4195-B701-C757783B193F}" type="sibTrans" cxnId="{4CF943AA-3823-4B8A-8878-0476D75336C8}">
      <dgm:prSet/>
      <dgm:spPr/>
      <dgm:t>
        <a:bodyPr/>
        <a:lstStyle/>
        <a:p>
          <a:endParaRPr lang="nl-NL"/>
        </a:p>
      </dgm:t>
    </dgm:pt>
    <dgm:pt modelId="{3037F7DB-6E4D-437F-97A0-8FE3E0FB6E8D}">
      <dgm:prSet/>
      <dgm:spPr/>
      <dgm:t>
        <a:bodyPr/>
        <a:lstStyle/>
        <a:p>
          <a:pPr rtl="0"/>
          <a:r>
            <a:rPr lang="nl-NL" smtClean="0"/>
            <a:t>Breed spectrum antibiotica: </a:t>
          </a:r>
          <a:endParaRPr lang="nl-NL"/>
        </a:p>
      </dgm:t>
    </dgm:pt>
    <dgm:pt modelId="{BD94BED2-EF1A-48C1-96C0-F1C2A057236B}" type="parTrans" cxnId="{B3A6F71D-9AAE-466E-8D0A-37030F2C5904}">
      <dgm:prSet/>
      <dgm:spPr/>
      <dgm:t>
        <a:bodyPr/>
        <a:lstStyle/>
        <a:p>
          <a:endParaRPr lang="nl-NL"/>
        </a:p>
      </dgm:t>
    </dgm:pt>
    <dgm:pt modelId="{8F60D656-22C4-4B10-B474-6008DD79E718}" type="sibTrans" cxnId="{B3A6F71D-9AAE-466E-8D0A-37030F2C5904}">
      <dgm:prSet/>
      <dgm:spPr/>
      <dgm:t>
        <a:bodyPr/>
        <a:lstStyle/>
        <a:p>
          <a:endParaRPr lang="nl-NL"/>
        </a:p>
      </dgm:t>
    </dgm:pt>
    <dgm:pt modelId="{C581243C-59E5-434A-9336-9207ED3C76E6}">
      <dgm:prSet custT="1"/>
      <dgm:spPr/>
      <dgm:t>
        <a:bodyPr/>
        <a:lstStyle/>
        <a:p>
          <a:pPr rtl="0"/>
          <a:r>
            <a:rPr lang="nl-NL" sz="1600" dirty="0" smtClean="0"/>
            <a:t>werkzaam tegen meerdere soorten bacteriën</a:t>
          </a:r>
          <a:endParaRPr lang="nl-NL" sz="1600" dirty="0"/>
        </a:p>
      </dgm:t>
    </dgm:pt>
    <dgm:pt modelId="{30E88BB1-FDC3-4403-A583-A19FFBF94C30}" type="parTrans" cxnId="{6BD67564-9770-44A6-91D2-3638FE5E9DDD}">
      <dgm:prSet/>
      <dgm:spPr/>
      <dgm:t>
        <a:bodyPr/>
        <a:lstStyle/>
        <a:p>
          <a:endParaRPr lang="nl-NL"/>
        </a:p>
      </dgm:t>
    </dgm:pt>
    <dgm:pt modelId="{725D78B8-94A1-43A0-9EB7-01B380ED88CB}" type="sibTrans" cxnId="{6BD67564-9770-44A6-91D2-3638FE5E9DDD}">
      <dgm:prSet/>
      <dgm:spPr/>
      <dgm:t>
        <a:bodyPr/>
        <a:lstStyle/>
        <a:p>
          <a:endParaRPr lang="nl-NL"/>
        </a:p>
      </dgm:t>
    </dgm:pt>
    <dgm:pt modelId="{C71A9F62-45D7-4820-973F-3EA1979A1783}">
      <dgm:prSet custT="1"/>
      <dgm:spPr/>
      <dgm:t>
        <a:bodyPr/>
        <a:lstStyle/>
        <a:p>
          <a:pPr rtl="0"/>
          <a:r>
            <a:rPr lang="nl-NL" sz="1600" dirty="0" smtClean="0"/>
            <a:t>wordt ingezet in acute noodgevallen (onbekende infectie) </a:t>
          </a:r>
          <a:endParaRPr lang="nl-NL" sz="1600" dirty="0"/>
        </a:p>
      </dgm:t>
    </dgm:pt>
    <dgm:pt modelId="{5345B9D9-FC45-4AAA-B50F-17C8F408EC72}" type="parTrans" cxnId="{059FC949-0845-481C-ADA6-6A8BAA73EE89}">
      <dgm:prSet/>
      <dgm:spPr/>
      <dgm:t>
        <a:bodyPr/>
        <a:lstStyle/>
        <a:p>
          <a:endParaRPr lang="nl-NL"/>
        </a:p>
      </dgm:t>
    </dgm:pt>
    <dgm:pt modelId="{BDF6F48D-1FD8-483B-976F-199ABF90D13E}" type="sibTrans" cxnId="{059FC949-0845-481C-ADA6-6A8BAA73EE89}">
      <dgm:prSet/>
      <dgm:spPr/>
      <dgm:t>
        <a:bodyPr/>
        <a:lstStyle/>
        <a:p>
          <a:endParaRPr lang="nl-NL"/>
        </a:p>
      </dgm:t>
    </dgm:pt>
    <dgm:pt modelId="{E3A12227-AB56-475C-8CB3-94D8C9C81531}">
      <dgm:prSet custT="1"/>
      <dgm:spPr/>
      <dgm:t>
        <a:bodyPr/>
        <a:lstStyle/>
        <a:p>
          <a:pPr rtl="0"/>
          <a:r>
            <a:rPr lang="nl-NL" sz="1600" dirty="0" smtClean="0"/>
            <a:t>bij een infectie met meerdere verschillende bacteriën (menginfectie</a:t>
          </a:r>
          <a:r>
            <a:rPr lang="nl-NL" sz="1200" dirty="0" smtClean="0"/>
            <a:t>) </a:t>
          </a:r>
          <a:endParaRPr lang="nl-NL" sz="1200" dirty="0"/>
        </a:p>
      </dgm:t>
    </dgm:pt>
    <dgm:pt modelId="{F20E47B9-41BE-488E-9B34-87E941AC15AD}" type="parTrans" cxnId="{BCB080EE-34BE-4D7D-A74D-57995404AA1C}">
      <dgm:prSet/>
      <dgm:spPr/>
      <dgm:t>
        <a:bodyPr/>
        <a:lstStyle/>
        <a:p>
          <a:endParaRPr lang="nl-NL"/>
        </a:p>
      </dgm:t>
    </dgm:pt>
    <dgm:pt modelId="{BAFE9584-437B-40D7-9435-AE4B28DEB5B6}" type="sibTrans" cxnId="{BCB080EE-34BE-4D7D-A74D-57995404AA1C}">
      <dgm:prSet/>
      <dgm:spPr/>
      <dgm:t>
        <a:bodyPr/>
        <a:lstStyle/>
        <a:p>
          <a:endParaRPr lang="nl-NL"/>
        </a:p>
      </dgm:t>
    </dgm:pt>
    <dgm:pt modelId="{6D27EDAA-1CBD-49CC-8491-650BFC944227}">
      <dgm:prSet/>
      <dgm:spPr/>
      <dgm:t>
        <a:bodyPr/>
        <a:lstStyle/>
        <a:p>
          <a:pPr rtl="0"/>
          <a:r>
            <a:rPr lang="nl-NL" smtClean="0"/>
            <a:t>Bactericiden</a:t>
          </a:r>
          <a:endParaRPr lang="nl-NL"/>
        </a:p>
      </dgm:t>
    </dgm:pt>
    <dgm:pt modelId="{B0C79D76-A556-4EB3-9E78-D528D55BBFC4}" type="parTrans" cxnId="{719D1F8D-BFE5-4618-B9EA-82E82C791CB7}">
      <dgm:prSet/>
      <dgm:spPr/>
      <dgm:t>
        <a:bodyPr/>
        <a:lstStyle/>
        <a:p>
          <a:endParaRPr lang="nl-NL"/>
        </a:p>
      </dgm:t>
    </dgm:pt>
    <dgm:pt modelId="{99ABB17C-25F2-4D68-9B3C-CE6F498210BF}" type="sibTrans" cxnId="{719D1F8D-BFE5-4618-B9EA-82E82C791CB7}">
      <dgm:prSet/>
      <dgm:spPr/>
      <dgm:t>
        <a:bodyPr/>
        <a:lstStyle/>
        <a:p>
          <a:endParaRPr lang="nl-NL"/>
        </a:p>
      </dgm:t>
    </dgm:pt>
    <dgm:pt modelId="{106F3710-AB46-431B-933C-47B0D765235C}">
      <dgm:prSet custT="1"/>
      <dgm:spPr/>
      <dgm:t>
        <a:bodyPr/>
        <a:lstStyle/>
        <a:p>
          <a:pPr rtl="0"/>
          <a:r>
            <a:rPr lang="nl-NL" sz="1600" dirty="0" smtClean="0"/>
            <a:t>doden de bacterie</a:t>
          </a:r>
          <a:endParaRPr lang="nl-NL" sz="1600" dirty="0"/>
        </a:p>
      </dgm:t>
    </dgm:pt>
    <dgm:pt modelId="{91B07B44-C946-4A54-B573-69A692AA00C4}" type="parTrans" cxnId="{33886E80-3040-426A-9206-03C2133B2EC5}">
      <dgm:prSet/>
      <dgm:spPr/>
      <dgm:t>
        <a:bodyPr/>
        <a:lstStyle/>
        <a:p>
          <a:endParaRPr lang="nl-NL"/>
        </a:p>
      </dgm:t>
    </dgm:pt>
    <dgm:pt modelId="{2EA9CF04-A0D6-483E-ABE0-7541CC25B361}" type="sibTrans" cxnId="{33886E80-3040-426A-9206-03C2133B2EC5}">
      <dgm:prSet/>
      <dgm:spPr/>
      <dgm:t>
        <a:bodyPr/>
        <a:lstStyle/>
        <a:p>
          <a:endParaRPr lang="nl-NL"/>
        </a:p>
      </dgm:t>
    </dgm:pt>
    <dgm:pt modelId="{4C11F078-F858-41F0-A41B-E33E1C6C164F}">
      <dgm:prSet/>
      <dgm:spPr/>
      <dgm:t>
        <a:bodyPr/>
        <a:lstStyle/>
        <a:p>
          <a:pPr rtl="0"/>
          <a:r>
            <a:rPr lang="nl-NL" smtClean="0"/>
            <a:t>Bacteriostatica</a:t>
          </a:r>
          <a:endParaRPr lang="nl-NL"/>
        </a:p>
      </dgm:t>
    </dgm:pt>
    <dgm:pt modelId="{8786ECCE-D848-4F9E-A644-1185981FFA5A}" type="parTrans" cxnId="{0492CB5B-EEC4-4104-9C2E-3C5D34810EEE}">
      <dgm:prSet/>
      <dgm:spPr/>
      <dgm:t>
        <a:bodyPr/>
        <a:lstStyle/>
        <a:p>
          <a:endParaRPr lang="nl-NL"/>
        </a:p>
      </dgm:t>
    </dgm:pt>
    <dgm:pt modelId="{AE2EECFD-4AD3-4AF1-AAC4-1EE8C4473B59}" type="sibTrans" cxnId="{0492CB5B-EEC4-4104-9C2E-3C5D34810EEE}">
      <dgm:prSet/>
      <dgm:spPr/>
      <dgm:t>
        <a:bodyPr/>
        <a:lstStyle/>
        <a:p>
          <a:endParaRPr lang="nl-NL"/>
        </a:p>
      </dgm:t>
    </dgm:pt>
    <dgm:pt modelId="{974D1DAB-AAFC-4073-8255-DB3877AF8A12}">
      <dgm:prSet custT="1"/>
      <dgm:spPr/>
      <dgm:t>
        <a:bodyPr/>
        <a:lstStyle/>
        <a:p>
          <a:pPr rtl="0"/>
          <a:r>
            <a:rPr lang="nl-NL" sz="1600" dirty="0" smtClean="0"/>
            <a:t>zetten groei stop</a:t>
          </a:r>
          <a:endParaRPr lang="nl-NL" sz="1600" dirty="0"/>
        </a:p>
      </dgm:t>
    </dgm:pt>
    <dgm:pt modelId="{00E1D4D6-B691-459F-9220-29C5F86359D0}" type="parTrans" cxnId="{97FF6D6B-8CAA-4D08-BEC4-9FED8D661174}">
      <dgm:prSet/>
      <dgm:spPr/>
      <dgm:t>
        <a:bodyPr/>
        <a:lstStyle/>
        <a:p>
          <a:endParaRPr lang="nl-NL"/>
        </a:p>
      </dgm:t>
    </dgm:pt>
    <dgm:pt modelId="{FF5CA361-4ED8-472F-92CD-444110BD9521}" type="sibTrans" cxnId="{97FF6D6B-8CAA-4D08-BEC4-9FED8D661174}">
      <dgm:prSet/>
      <dgm:spPr/>
      <dgm:t>
        <a:bodyPr/>
        <a:lstStyle/>
        <a:p>
          <a:endParaRPr lang="nl-NL"/>
        </a:p>
      </dgm:t>
    </dgm:pt>
    <dgm:pt modelId="{E41AB66E-79F4-472D-96BD-D0ADAEAA1DE2}" type="pres">
      <dgm:prSet presAssocID="{C8084B72-BEF9-42E9-AD3F-DE350513334E}" presName="diagram" presStyleCnt="0">
        <dgm:presLayoutVars>
          <dgm:chPref val="1"/>
          <dgm:dir/>
          <dgm:animOne val="branch"/>
          <dgm:animLvl val="lvl"/>
          <dgm:resizeHandles/>
        </dgm:presLayoutVars>
      </dgm:prSet>
      <dgm:spPr/>
      <dgm:t>
        <a:bodyPr/>
        <a:lstStyle/>
        <a:p>
          <a:endParaRPr lang="nl-NL"/>
        </a:p>
      </dgm:t>
    </dgm:pt>
    <dgm:pt modelId="{682C8BE3-B38D-4DF5-BBDB-8FBD2ACCEC24}" type="pres">
      <dgm:prSet presAssocID="{355CEF38-E95F-4B7B-B463-98B1891E02A0}" presName="root" presStyleCnt="0"/>
      <dgm:spPr/>
    </dgm:pt>
    <dgm:pt modelId="{29DE0A63-5AB3-4371-B34A-F7BCE4D619F7}" type="pres">
      <dgm:prSet presAssocID="{355CEF38-E95F-4B7B-B463-98B1891E02A0}" presName="rootComposite" presStyleCnt="0"/>
      <dgm:spPr/>
    </dgm:pt>
    <dgm:pt modelId="{896D1DAA-F088-4476-93ED-9AD07AB02ECB}" type="pres">
      <dgm:prSet presAssocID="{355CEF38-E95F-4B7B-B463-98B1891E02A0}" presName="rootText" presStyleLbl="node1" presStyleIdx="0" presStyleCnt="4"/>
      <dgm:spPr/>
      <dgm:t>
        <a:bodyPr/>
        <a:lstStyle/>
        <a:p>
          <a:endParaRPr lang="nl-NL"/>
        </a:p>
      </dgm:t>
    </dgm:pt>
    <dgm:pt modelId="{53F57B20-7A65-4AE5-9A6C-E5A60D290EF3}" type="pres">
      <dgm:prSet presAssocID="{355CEF38-E95F-4B7B-B463-98B1891E02A0}" presName="rootConnector" presStyleLbl="node1" presStyleIdx="0" presStyleCnt="4"/>
      <dgm:spPr/>
      <dgm:t>
        <a:bodyPr/>
        <a:lstStyle/>
        <a:p>
          <a:endParaRPr lang="nl-NL"/>
        </a:p>
      </dgm:t>
    </dgm:pt>
    <dgm:pt modelId="{C7945040-D915-4056-AFAF-3CA1E02E71F1}" type="pres">
      <dgm:prSet presAssocID="{355CEF38-E95F-4B7B-B463-98B1891E02A0}" presName="childShape" presStyleCnt="0"/>
      <dgm:spPr/>
    </dgm:pt>
    <dgm:pt modelId="{AF0E167C-A8B4-49EE-B3F8-94DDF9AECA9E}" type="pres">
      <dgm:prSet presAssocID="{0913B4CC-46A3-4D5A-9F79-0E0AA58050E3}" presName="Name13" presStyleLbl="parChTrans1D2" presStyleIdx="0" presStyleCnt="6"/>
      <dgm:spPr/>
      <dgm:t>
        <a:bodyPr/>
        <a:lstStyle/>
        <a:p>
          <a:endParaRPr lang="nl-NL"/>
        </a:p>
      </dgm:t>
    </dgm:pt>
    <dgm:pt modelId="{CF506865-CE5F-4393-A234-631EE0787AB1}" type="pres">
      <dgm:prSet presAssocID="{3854E345-1D89-45C8-9D7B-06570EF1BCB7}" presName="childText" presStyleLbl="bgAcc1" presStyleIdx="0" presStyleCnt="6" custScaleY="282939">
        <dgm:presLayoutVars>
          <dgm:bulletEnabled val="1"/>
        </dgm:presLayoutVars>
      </dgm:prSet>
      <dgm:spPr/>
      <dgm:t>
        <a:bodyPr/>
        <a:lstStyle/>
        <a:p>
          <a:endParaRPr lang="nl-NL"/>
        </a:p>
      </dgm:t>
    </dgm:pt>
    <dgm:pt modelId="{5659DE68-2AE9-401D-954D-5590257A39DD}" type="pres">
      <dgm:prSet presAssocID="{3037F7DB-6E4D-437F-97A0-8FE3E0FB6E8D}" presName="root" presStyleCnt="0"/>
      <dgm:spPr/>
    </dgm:pt>
    <dgm:pt modelId="{780E778E-19ED-48A1-8A5C-D3A479001267}" type="pres">
      <dgm:prSet presAssocID="{3037F7DB-6E4D-437F-97A0-8FE3E0FB6E8D}" presName="rootComposite" presStyleCnt="0"/>
      <dgm:spPr/>
    </dgm:pt>
    <dgm:pt modelId="{970CE815-D9F1-44CA-8232-DA95E28F1FD0}" type="pres">
      <dgm:prSet presAssocID="{3037F7DB-6E4D-437F-97A0-8FE3E0FB6E8D}" presName="rootText" presStyleLbl="node1" presStyleIdx="1" presStyleCnt="4"/>
      <dgm:spPr/>
      <dgm:t>
        <a:bodyPr/>
        <a:lstStyle/>
        <a:p>
          <a:endParaRPr lang="nl-NL"/>
        </a:p>
      </dgm:t>
    </dgm:pt>
    <dgm:pt modelId="{AF54DA34-288B-49BA-BB4A-64B6FC7AB894}" type="pres">
      <dgm:prSet presAssocID="{3037F7DB-6E4D-437F-97A0-8FE3E0FB6E8D}" presName="rootConnector" presStyleLbl="node1" presStyleIdx="1" presStyleCnt="4"/>
      <dgm:spPr/>
      <dgm:t>
        <a:bodyPr/>
        <a:lstStyle/>
        <a:p>
          <a:endParaRPr lang="nl-NL"/>
        </a:p>
      </dgm:t>
    </dgm:pt>
    <dgm:pt modelId="{4753B100-FE3B-420F-BF4E-0F6D8CF55DA1}" type="pres">
      <dgm:prSet presAssocID="{3037F7DB-6E4D-437F-97A0-8FE3E0FB6E8D}" presName="childShape" presStyleCnt="0"/>
      <dgm:spPr/>
    </dgm:pt>
    <dgm:pt modelId="{E7749BDB-A5A2-427B-9E35-CC5B87514907}" type="pres">
      <dgm:prSet presAssocID="{30E88BB1-FDC3-4403-A583-A19FFBF94C30}" presName="Name13" presStyleLbl="parChTrans1D2" presStyleIdx="1" presStyleCnt="6"/>
      <dgm:spPr/>
      <dgm:t>
        <a:bodyPr/>
        <a:lstStyle/>
        <a:p>
          <a:endParaRPr lang="nl-NL"/>
        </a:p>
      </dgm:t>
    </dgm:pt>
    <dgm:pt modelId="{D216C60E-8875-476E-B4AF-3114EDD4C561}" type="pres">
      <dgm:prSet presAssocID="{C581243C-59E5-434A-9336-9207ED3C76E6}" presName="childText" presStyleLbl="bgAcc1" presStyleIdx="1" presStyleCnt="6" custScaleY="138369">
        <dgm:presLayoutVars>
          <dgm:bulletEnabled val="1"/>
        </dgm:presLayoutVars>
      </dgm:prSet>
      <dgm:spPr/>
      <dgm:t>
        <a:bodyPr/>
        <a:lstStyle/>
        <a:p>
          <a:endParaRPr lang="nl-NL"/>
        </a:p>
      </dgm:t>
    </dgm:pt>
    <dgm:pt modelId="{F73C5A8C-9454-42F9-877F-2ABC3FA01237}" type="pres">
      <dgm:prSet presAssocID="{5345B9D9-FC45-4AAA-B50F-17C8F408EC72}" presName="Name13" presStyleLbl="parChTrans1D2" presStyleIdx="2" presStyleCnt="6"/>
      <dgm:spPr/>
      <dgm:t>
        <a:bodyPr/>
        <a:lstStyle/>
        <a:p>
          <a:endParaRPr lang="nl-NL"/>
        </a:p>
      </dgm:t>
    </dgm:pt>
    <dgm:pt modelId="{668B9A0F-FD91-4E0C-B8F4-BC6B219FB36F}" type="pres">
      <dgm:prSet presAssocID="{C71A9F62-45D7-4820-973F-3EA1979A1783}" presName="childText" presStyleLbl="bgAcc1" presStyleIdx="2" presStyleCnt="6" custScaleY="144752">
        <dgm:presLayoutVars>
          <dgm:bulletEnabled val="1"/>
        </dgm:presLayoutVars>
      </dgm:prSet>
      <dgm:spPr/>
      <dgm:t>
        <a:bodyPr/>
        <a:lstStyle/>
        <a:p>
          <a:endParaRPr lang="nl-NL"/>
        </a:p>
      </dgm:t>
    </dgm:pt>
    <dgm:pt modelId="{786CC9F5-CA1C-47FF-AEEC-8C88EF4AE0A5}" type="pres">
      <dgm:prSet presAssocID="{F20E47B9-41BE-488E-9B34-87E941AC15AD}" presName="Name13" presStyleLbl="parChTrans1D2" presStyleIdx="3" presStyleCnt="6"/>
      <dgm:spPr/>
      <dgm:t>
        <a:bodyPr/>
        <a:lstStyle/>
        <a:p>
          <a:endParaRPr lang="nl-NL"/>
        </a:p>
      </dgm:t>
    </dgm:pt>
    <dgm:pt modelId="{2FA50C55-510A-48BB-B9EA-CCB49A281343}" type="pres">
      <dgm:prSet presAssocID="{E3A12227-AB56-475C-8CB3-94D8C9C81531}" presName="childText" presStyleLbl="bgAcc1" presStyleIdx="3" presStyleCnt="6" custScaleY="163811">
        <dgm:presLayoutVars>
          <dgm:bulletEnabled val="1"/>
        </dgm:presLayoutVars>
      </dgm:prSet>
      <dgm:spPr/>
      <dgm:t>
        <a:bodyPr/>
        <a:lstStyle/>
        <a:p>
          <a:endParaRPr lang="nl-NL"/>
        </a:p>
      </dgm:t>
    </dgm:pt>
    <dgm:pt modelId="{B211695F-37E8-46E3-AB67-A0D6FE5DB473}" type="pres">
      <dgm:prSet presAssocID="{6D27EDAA-1CBD-49CC-8491-650BFC944227}" presName="root" presStyleCnt="0"/>
      <dgm:spPr/>
    </dgm:pt>
    <dgm:pt modelId="{E1B47582-C757-459B-ABFC-FFEC0662F4E5}" type="pres">
      <dgm:prSet presAssocID="{6D27EDAA-1CBD-49CC-8491-650BFC944227}" presName="rootComposite" presStyleCnt="0"/>
      <dgm:spPr/>
    </dgm:pt>
    <dgm:pt modelId="{8B9D1C6C-F2B3-4FCA-9B61-D01695FA8F05}" type="pres">
      <dgm:prSet presAssocID="{6D27EDAA-1CBD-49CC-8491-650BFC944227}" presName="rootText" presStyleLbl="node1" presStyleIdx="2" presStyleCnt="4"/>
      <dgm:spPr/>
      <dgm:t>
        <a:bodyPr/>
        <a:lstStyle/>
        <a:p>
          <a:endParaRPr lang="nl-NL"/>
        </a:p>
      </dgm:t>
    </dgm:pt>
    <dgm:pt modelId="{EC18FF54-2F0B-4FB3-A97F-268F06DC66CA}" type="pres">
      <dgm:prSet presAssocID="{6D27EDAA-1CBD-49CC-8491-650BFC944227}" presName="rootConnector" presStyleLbl="node1" presStyleIdx="2" presStyleCnt="4"/>
      <dgm:spPr/>
      <dgm:t>
        <a:bodyPr/>
        <a:lstStyle/>
        <a:p>
          <a:endParaRPr lang="nl-NL"/>
        </a:p>
      </dgm:t>
    </dgm:pt>
    <dgm:pt modelId="{1A65B502-9208-4E73-B69D-AF21414BC71A}" type="pres">
      <dgm:prSet presAssocID="{6D27EDAA-1CBD-49CC-8491-650BFC944227}" presName="childShape" presStyleCnt="0"/>
      <dgm:spPr/>
    </dgm:pt>
    <dgm:pt modelId="{C0F057AF-C1A1-4589-9EAD-759228FB02D0}" type="pres">
      <dgm:prSet presAssocID="{91B07B44-C946-4A54-B573-69A692AA00C4}" presName="Name13" presStyleLbl="parChTrans1D2" presStyleIdx="4" presStyleCnt="6"/>
      <dgm:spPr/>
      <dgm:t>
        <a:bodyPr/>
        <a:lstStyle/>
        <a:p>
          <a:endParaRPr lang="nl-NL"/>
        </a:p>
      </dgm:t>
    </dgm:pt>
    <dgm:pt modelId="{69D0BE20-1210-4557-9534-62DB500D7F59}" type="pres">
      <dgm:prSet presAssocID="{106F3710-AB46-431B-933C-47B0D765235C}" presName="childText" presStyleLbl="bgAcc1" presStyleIdx="4" presStyleCnt="6">
        <dgm:presLayoutVars>
          <dgm:bulletEnabled val="1"/>
        </dgm:presLayoutVars>
      </dgm:prSet>
      <dgm:spPr/>
      <dgm:t>
        <a:bodyPr/>
        <a:lstStyle/>
        <a:p>
          <a:endParaRPr lang="nl-NL"/>
        </a:p>
      </dgm:t>
    </dgm:pt>
    <dgm:pt modelId="{4844F856-7FC1-45E7-BF13-13524C7654ED}" type="pres">
      <dgm:prSet presAssocID="{4C11F078-F858-41F0-A41B-E33E1C6C164F}" presName="root" presStyleCnt="0"/>
      <dgm:spPr/>
    </dgm:pt>
    <dgm:pt modelId="{B506CB5E-7068-4682-A297-21AFDE173352}" type="pres">
      <dgm:prSet presAssocID="{4C11F078-F858-41F0-A41B-E33E1C6C164F}" presName="rootComposite" presStyleCnt="0"/>
      <dgm:spPr/>
    </dgm:pt>
    <dgm:pt modelId="{789124B6-1D23-4E1E-A919-DD86CC267DBB}" type="pres">
      <dgm:prSet presAssocID="{4C11F078-F858-41F0-A41B-E33E1C6C164F}" presName="rootText" presStyleLbl="node1" presStyleIdx="3" presStyleCnt="4"/>
      <dgm:spPr/>
      <dgm:t>
        <a:bodyPr/>
        <a:lstStyle/>
        <a:p>
          <a:endParaRPr lang="nl-NL"/>
        </a:p>
      </dgm:t>
    </dgm:pt>
    <dgm:pt modelId="{48560283-E74E-4217-B746-150FF05F7DC3}" type="pres">
      <dgm:prSet presAssocID="{4C11F078-F858-41F0-A41B-E33E1C6C164F}" presName="rootConnector" presStyleLbl="node1" presStyleIdx="3" presStyleCnt="4"/>
      <dgm:spPr/>
      <dgm:t>
        <a:bodyPr/>
        <a:lstStyle/>
        <a:p>
          <a:endParaRPr lang="nl-NL"/>
        </a:p>
      </dgm:t>
    </dgm:pt>
    <dgm:pt modelId="{553B52CF-BB84-4B36-AA64-D4C83EE84E63}" type="pres">
      <dgm:prSet presAssocID="{4C11F078-F858-41F0-A41B-E33E1C6C164F}" presName="childShape" presStyleCnt="0"/>
      <dgm:spPr/>
    </dgm:pt>
    <dgm:pt modelId="{2891BAFF-9536-4E9D-9741-A2AD2850EE40}" type="pres">
      <dgm:prSet presAssocID="{00E1D4D6-B691-459F-9220-29C5F86359D0}" presName="Name13" presStyleLbl="parChTrans1D2" presStyleIdx="5" presStyleCnt="6"/>
      <dgm:spPr/>
      <dgm:t>
        <a:bodyPr/>
        <a:lstStyle/>
        <a:p>
          <a:endParaRPr lang="nl-NL"/>
        </a:p>
      </dgm:t>
    </dgm:pt>
    <dgm:pt modelId="{A9F64968-D0AC-4F80-BF8C-C5D86B5E1F8A}" type="pres">
      <dgm:prSet presAssocID="{974D1DAB-AAFC-4073-8255-DB3877AF8A12}" presName="childText" presStyleLbl="bgAcc1" presStyleIdx="5" presStyleCnt="6">
        <dgm:presLayoutVars>
          <dgm:bulletEnabled val="1"/>
        </dgm:presLayoutVars>
      </dgm:prSet>
      <dgm:spPr/>
      <dgm:t>
        <a:bodyPr/>
        <a:lstStyle/>
        <a:p>
          <a:endParaRPr lang="nl-NL"/>
        </a:p>
      </dgm:t>
    </dgm:pt>
  </dgm:ptLst>
  <dgm:cxnLst>
    <dgm:cxn modelId="{BBB8386E-0931-4A6C-B4C1-60A8AA6C8E86}" type="presOf" srcId="{6D27EDAA-1CBD-49CC-8491-650BFC944227}" destId="{EC18FF54-2F0B-4FB3-A97F-268F06DC66CA}" srcOrd="1" destOrd="0" presId="urn:microsoft.com/office/officeart/2005/8/layout/hierarchy3"/>
    <dgm:cxn modelId="{DE817C51-1D01-4406-916C-D29C5BF57738}" type="presOf" srcId="{355CEF38-E95F-4B7B-B463-98B1891E02A0}" destId="{53F57B20-7A65-4AE5-9A6C-E5A60D290EF3}" srcOrd="1" destOrd="0" presId="urn:microsoft.com/office/officeart/2005/8/layout/hierarchy3"/>
    <dgm:cxn modelId="{5EDBB400-9ED4-429F-BA91-0F06314E3411}" srcId="{C8084B72-BEF9-42E9-AD3F-DE350513334E}" destId="{355CEF38-E95F-4B7B-B463-98B1891E02A0}" srcOrd="0" destOrd="0" parTransId="{C12814D9-9B40-4E72-B35B-91A562BF9E5D}" sibTransId="{FE4D0406-D621-499C-9543-340312CE6408}"/>
    <dgm:cxn modelId="{F9D0CB45-C6EE-4290-9B32-D35AE8AE4F17}" type="presOf" srcId="{E3A12227-AB56-475C-8CB3-94D8C9C81531}" destId="{2FA50C55-510A-48BB-B9EA-CCB49A281343}" srcOrd="0" destOrd="0" presId="urn:microsoft.com/office/officeart/2005/8/layout/hierarchy3"/>
    <dgm:cxn modelId="{53DE03DE-EAB1-4229-AF34-28B24186A7CD}" type="presOf" srcId="{30E88BB1-FDC3-4403-A583-A19FFBF94C30}" destId="{E7749BDB-A5A2-427B-9E35-CC5B87514907}" srcOrd="0" destOrd="0" presId="urn:microsoft.com/office/officeart/2005/8/layout/hierarchy3"/>
    <dgm:cxn modelId="{B3A6F71D-9AAE-466E-8D0A-37030F2C5904}" srcId="{C8084B72-BEF9-42E9-AD3F-DE350513334E}" destId="{3037F7DB-6E4D-437F-97A0-8FE3E0FB6E8D}" srcOrd="1" destOrd="0" parTransId="{BD94BED2-EF1A-48C1-96C0-F1C2A057236B}" sibTransId="{8F60D656-22C4-4B10-B474-6008DD79E718}"/>
    <dgm:cxn modelId="{33669A01-485E-46B8-8754-9482831ECB38}" type="presOf" srcId="{91B07B44-C946-4A54-B573-69A692AA00C4}" destId="{C0F057AF-C1A1-4589-9EAD-759228FB02D0}" srcOrd="0" destOrd="0" presId="urn:microsoft.com/office/officeart/2005/8/layout/hierarchy3"/>
    <dgm:cxn modelId="{9CE3D6C1-09E6-4026-BF4C-A6D0A7C6ACD1}" type="presOf" srcId="{0913B4CC-46A3-4D5A-9F79-0E0AA58050E3}" destId="{AF0E167C-A8B4-49EE-B3F8-94DDF9AECA9E}" srcOrd="0" destOrd="0" presId="urn:microsoft.com/office/officeart/2005/8/layout/hierarchy3"/>
    <dgm:cxn modelId="{EFDEBA09-DA47-4743-A2BC-51EFAE5562E8}" type="presOf" srcId="{4C11F078-F858-41F0-A41B-E33E1C6C164F}" destId="{789124B6-1D23-4E1E-A919-DD86CC267DBB}" srcOrd="0" destOrd="0" presId="urn:microsoft.com/office/officeart/2005/8/layout/hierarchy3"/>
    <dgm:cxn modelId="{AAE62C0F-DDDA-493F-8EE5-5180D80A3E65}" type="presOf" srcId="{C581243C-59E5-434A-9336-9207ED3C76E6}" destId="{D216C60E-8875-476E-B4AF-3114EDD4C561}" srcOrd="0" destOrd="0" presId="urn:microsoft.com/office/officeart/2005/8/layout/hierarchy3"/>
    <dgm:cxn modelId="{CD6E199F-A67B-40B1-BA76-4FBB7AF98AA3}" type="presOf" srcId="{5345B9D9-FC45-4AAA-B50F-17C8F408EC72}" destId="{F73C5A8C-9454-42F9-877F-2ABC3FA01237}" srcOrd="0" destOrd="0" presId="urn:microsoft.com/office/officeart/2005/8/layout/hierarchy3"/>
    <dgm:cxn modelId="{493F701B-10BC-4954-940F-4A29FA9EF372}" type="presOf" srcId="{6D27EDAA-1CBD-49CC-8491-650BFC944227}" destId="{8B9D1C6C-F2B3-4FCA-9B61-D01695FA8F05}" srcOrd="0" destOrd="0" presId="urn:microsoft.com/office/officeart/2005/8/layout/hierarchy3"/>
    <dgm:cxn modelId="{A5223F0C-71B6-4501-AEB5-5F45302BBB17}" type="presOf" srcId="{C71A9F62-45D7-4820-973F-3EA1979A1783}" destId="{668B9A0F-FD91-4E0C-B8F4-BC6B219FB36F}" srcOrd="0" destOrd="0" presId="urn:microsoft.com/office/officeart/2005/8/layout/hierarchy3"/>
    <dgm:cxn modelId="{059FC949-0845-481C-ADA6-6A8BAA73EE89}" srcId="{3037F7DB-6E4D-437F-97A0-8FE3E0FB6E8D}" destId="{C71A9F62-45D7-4820-973F-3EA1979A1783}" srcOrd="1" destOrd="0" parTransId="{5345B9D9-FC45-4AAA-B50F-17C8F408EC72}" sibTransId="{BDF6F48D-1FD8-483B-976F-199ABF90D13E}"/>
    <dgm:cxn modelId="{4CF943AA-3823-4B8A-8878-0476D75336C8}" srcId="{355CEF38-E95F-4B7B-B463-98B1891E02A0}" destId="{3854E345-1D89-45C8-9D7B-06570EF1BCB7}" srcOrd="0" destOrd="0" parTransId="{0913B4CC-46A3-4D5A-9F79-0E0AA58050E3}" sibTransId="{F24B3C32-1B78-4195-B701-C757783B193F}"/>
    <dgm:cxn modelId="{75F1034A-98D5-4168-9AEA-8549EFF6575F}" type="presOf" srcId="{3854E345-1D89-45C8-9D7B-06570EF1BCB7}" destId="{CF506865-CE5F-4393-A234-631EE0787AB1}" srcOrd="0" destOrd="0" presId="urn:microsoft.com/office/officeart/2005/8/layout/hierarchy3"/>
    <dgm:cxn modelId="{DEAF0A82-D781-4816-BC0B-762C399EB00E}" type="presOf" srcId="{3037F7DB-6E4D-437F-97A0-8FE3E0FB6E8D}" destId="{970CE815-D9F1-44CA-8232-DA95E28F1FD0}" srcOrd="0" destOrd="0" presId="urn:microsoft.com/office/officeart/2005/8/layout/hierarchy3"/>
    <dgm:cxn modelId="{3D24BC65-760C-4495-A6E7-41B67F71EA4F}" type="presOf" srcId="{4C11F078-F858-41F0-A41B-E33E1C6C164F}" destId="{48560283-E74E-4217-B746-150FF05F7DC3}" srcOrd="1" destOrd="0" presId="urn:microsoft.com/office/officeart/2005/8/layout/hierarchy3"/>
    <dgm:cxn modelId="{97FF6D6B-8CAA-4D08-BEC4-9FED8D661174}" srcId="{4C11F078-F858-41F0-A41B-E33E1C6C164F}" destId="{974D1DAB-AAFC-4073-8255-DB3877AF8A12}" srcOrd="0" destOrd="0" parTransId="{00E1D4D6-B691-459F-9220-29C5F86359D0}" sibTransId="{FF5CA361-4ED8-472F-92CD-444110BD9521}"/>
    <dgm:cxn modelId="{0492CB5B-EEC4-4104-9C2E-3C5D34810EEE}" srcId="{C8084B72-BEF9-42E9-AD3F-DE350513334E}" destId="{4C11F078-F858-41F0-A41B-E33E1C6C164F}" srcOrd="3" destOrd="0" parTransId="{8786ECCE-D848-4F9E-A644-1185981FFA5A}" sibTransId="{AE2EECFD-4AD3-4AF1-AAC4-1EE8C4473B59}"/>
    <dgm:cxn modelId="{FB3C8950-D8A4-4629-92EA-AC7C9C039088}" type="presOf" srcId="{974D1DAB-AAFC-4073-8255-DB3877AF8A12}" destId="{A9F64968-D0AC-4F80-BF8C-C5D86B5E1F8A}" srcOrd="0" destOrd="0" presId="urn:microsoft.com/office/officeart/2005/8/layout/hierarchy3"/>
    <dgm:cxn modelId="{429CA6BB-744C-454E-A405-DBD84CFA083C}" type="presOf" srcId="{3037F7DB-6E4D-437F-97A0-8FE3E0FB6E8D}" destId="{AF54DA34-288B-49BA-BB4A-64B6FC7AB894}" srcOrd="1" destOrd="0" presId="urn:microsoft.com/office/officeart/2005/8/layout/hierarchy3"/>
    <dgm:cxn modelId="{719D1F8D-BFE5-4618-B9EA-82E82C791CB7}" srcId="{C8084B72-BEF9-42E9-AD3F-DE350513334E}" destId="{6D27EDAA-1CBD-49CC-8491-650BFC944227}" srcOrd="2" destOrd="0" parTransId="{B0C79D76-A556-4EB3-9E78-D528D55BBFC4}" sibTransId="{99ABB17C-25F2-4D68-9B3C-CE6F498210BF}"/>
    <dgm:cxn modelId="{6BD67564-9770-44A6-91D2-3638FE5E9DDD}" srcId="{3037F7DB-6E4D-437F-97A0-8FE3E0FB6E8D}" destId="{C581243C-59E5-434A-9336-9207ED3C76E6}" srcOrd="0" destOrd="0" parTransId="{30E88BB1-FDC3-4403-A583-A19FFBF94C30}" sibTransId="{725D78B8-94A1-43A0-9EB7-01B380ED88CB}"/>
    <dgm:cxn modelId="{8B6D24C6-A274-4346-AB72-C88621BF6971}" type="presOf" srcId="{355CEF38-E95F-4B7B-B463-98B1891E02A0}" destId="{896D1DAA-F088-4476-93ED-9AD07AB02ECB}" srcOrd="0" destOrd="0" presId="urn:microsoft.com/office/officeart/2005/8/layout/hierarchy3"/>
    <dgm:cxn modelId="{33886E80-3040-426A-9206-03C2133B2EC5}" srcId="{6D27EDAA-1CBD-49CC-8491-650BFC944227}" destId="{106F3710-AB46-431B-933C-47B0D765235C}" srcOrd="0" destOrd="0" parTransId="{91B07B44-C946-4A54-B573-69A692AA00C4}" sibTransId="{2EA9CF04-A0D6-483E-ABE0-7541CC25B361}"/>
    <dgm:cxn modelId="{3EB5A5BA-80BC-4CEA-B02C-A772C81C06DF}" type="presOf" srcId="{106F3710-AB46-431B-933C-47B0D765235C}" destId="{69D0BE20-1210-4557-9534-62DB500D7F59}" srcOrd="0" destOrd="0" presId="urn:microsoft.com/office/officeart/2005/8/layout/hierarchy3"/>
    <dgm:cxn modelId="{BCB080EE-34BE-4D7D-A74D-57995404AA1C}" srcId="{3037F7DB-6E4D-437F-97A0-8FE3E0FB6E8D}" destId="{E3A12227-AB56-475C-8CB3-94D8C9C81531}" srcOrd="2" destOrd="0" parTransId="{F20E47B9-41BE-488E-9B34-87E941AC15AD}" sibTransId="{BAFE9584-437B-40D7-9435-AE4B28DEB5B6}"/>
    <dgm:cxn modelId="{1B2A2A31-D88D-42E2-9501-5D5F7BC1F7EB}" type="presOf" srcId="{F20E47B9-41BE-488E-9B34-87E941AC15AD}" destId="{786CC9F5-CA1C-47FF-AEEC-8C88EF4AE0A5}" srcOrd="0" destOrd="0" presId="urn:microsoft.com/office/officeart/2005/8/layout/hierarchy3"/>
    <dgm:cxn modelId="{4FA2EC2E-BEEA-42FC-A7DF-08B133356AA9}" type="presOf" srcId="{C8084B72-BEF9-42E9-AD3F-DE350513334E}" destId="{E41AB66E-79F4-472D-96BD-D0ADAEAA1DE2}" srcOrd="0" destOrd="0" presId="urn:microsoft.com/office/officeart/2005/8/layout/hierarchy3"/>
    <dgm:cxn modelId="{620D1105-8207-4802-A0E9-DFEA94F5F4E9}" type="presOf" srcId="{00E1D4D6-B691-459F-9220-29C5F86359D0}" destId="{2891BAFF-9536-4E9D-9741-A2AD2850EE40}" srcOrd="0" destOrd="0" presId="urn:microsoft.com/office/officeart/2005/8/layout/hierarchy3"/>
    <dgm:cxn modelId="{6F89C759-5388-460C-A7EF-756766457EAB}" type="presParOf" srcId="{E41AB66E-79F4-472D-96BD-D0ADAEAA1DE2}" destId="{682C8BE3-B38D-4DF5-BBDB-8FBD2ACCEC24}" srcOrd="0" destOrd="0" presId="urn:microsoft.com/office/officeart/2005/8/layout/hierarchy3"/>
    <dgm:cxn modelId="{93C1A8CF-14EA-4C64-8AA6-132A68902152}" type="presParOf" srcId="{682C8BE3-B38D-4DF5-BBDB-8FBD2ACCEC24}" destId="{29DE0A63-5AB3-4371-B34A-F7BCE4D619F7}" srcOrd="0" destOrd="0" presId="urn:microsoft.com/office/officeart/2005/8/layout/hierarchy3"/>
    <dgm:cxn modelId="{6A9F90BC-BCF3-4591-B8FC-0325BA1483E1}" type="presParOf" srcId="{29DE0A63-5AB3-4371-B34A-F7BCE4D619F7}" destId="{896D1DAA-F088-4476-93ED-9AD07AB02ECB}" srcOrd="0" destOrd="0" presId="urn:microsoft.com/office/officeart/2005/8/layout/hierarchy3"/>
    <dgm:cxn modelId="{C1BC5AF8-30C9-46BB-83B4-1F6DB73770A1}" type="presParOf" srcId="{29DE0A63-5AB3-4371-B34A-F7BCE4D619F7}" destId="{53F57B20-7A65-4AE5-9A6C-E5A60D290EF3}" srcOrd="1" destOrd="0" presId="urn:microsoft.com/office/officeart/2005/8/layout/hierarchy3"/>
    <dgm:cxn modelId="{AA654736-5576-4F5A-9DE7-6EB9C7AD5480}" type="presParOf" srcId="{682C8BE3-B38D-4DF5-BBDB-8FBD2ACCEC24}" destId="{C7945040-D915-4056-AFAF-3CA1E02E71F1}" srcOrd="1" destOrd="0" presId="urn:microsoft.com/office/officeart/2005/8/layout/hierarchy3"/>
    <dgm:cxn modelId="{A742FC87-1679-4CA9-A2D7-1FC0007E3BE0}" type="presParOf" srcId="{C7945040-D915-4056-AFAF-3CA1E02E71F1}" destId="{AF0E167C-A8B4-49EE-B3F8-94DDF9AECA9E}" srcOrd="0" destOrd="0" presId="urn:microsoft.com/office/officeart/2005/8/layout/hierarchy3"/>
    <dgm:cxn modelId="{8A950EB3-DB4B-4847-B3FC-559B9DD3A534}" type="presParOf" srcId="{C7945040-D915-4056-AFAF-3CA1E02E71F1}" destId="{CF506865-CE5F-4393-A234-631EE0787AB1}" srcOrd="1" destOrd="0" presId="urn:microsoft.com/office/officeart/2005/8/layout/hierarchy3"/>
    <dgm:cxn modelId="{3EC2366F-7941-4207-9172-AD4EF2B87D72}" type="presParOf" srcId="{E41AB66E-79F4-472D-96BD-D0ADAEAA1DE2}" destId="{5659DE68-2AE9-401D-954D-5590257A39DD}" srcOrd="1" destOrd="0" presId="urn:microsoft.com/office/officeart/2005/8/layout/hierarchy3"/>
    <dgm:cxn modelId="{F05AD39E-6D76-425C-81E4-2F3013E0C13D}" type="presParOf" srcId="{5659DE68-2AE9-401D-954D-5590257A39DD}" destId="{780E778E-19ED-48A1-8A5C-D3A479001267}" srcOrd="0" destOrd="0" presId="urn:microsoft.com/office/officeart/2005/8/layout/hierarchy3"/>
    <dgm:cxn modelId="{94C5201C-29CB-4BCD-B818-34F1653D77B1}" type="presParOf" srcId="{780E778E-19ED-48A1-8A5C-D3A479001267}" destId="{970CE815-D9F1-44CA-8232-DA95E28F1FD0}" srcOrd="0" destOrd="0" presId="urn:microsoft.com/office/officeart/2005/8/layout/hierarchy3"/>
    <dgm:cxn modelId="{CD046A65-7608-430F-8C8B-CA8D3C418ECE}" type="presParOf" srcId="{780E778E-19ED-48A1-8A5C-D3A479001267}" destId="{AF54DA34-288B-49BA-BB4A-64B6FC7AB894}" srcOrd="1" destOrd="0" presId="urn:microsoft.com/office/officeart/2005/8/layout/hierarchy3"/>
    <dgm:cxn modelId="{D90B530F-EA5C-406D-ACDB-C882582DD497}" type="presParOf" srcId="{5659DE68-2AE9-401D-954D-5590257A39DD}" destId="{4753B100-FE3B-420F-BF4E-0F6D8CF55DA1}" srcOrd="1" destOrd="0" presId="urn:microsoft.com/office/officeart/2005/8/layout/hierarchy3"/>
    <dgm:cxn modelId="{8350078B-590B-4B2F-BE36-F8C5F49EFDA7}" type="presParOf" srcId="{4753B100-FE3B-420F-BF4E-0F6D8CF55DA1}" destId="{E7749BDB-A5A2-427B-9E35-CC5B87514907}" srcOrd="0" destOrd="0" presId="urn:microsoft.com/office/officeart/2005/8/layout/hierarchy3"/>
    <dgm:cxn modelId="{0A018696-8B31-4982-83EA-26683114177B}" type="presParOf" srcId="{4753B100-FE3B-420F-BF4E-0F6D8CF55DA1}" destId="{D216C60E-8875-476E-B4AF-3114EDD4C561}" srcOrd="1" destOrd="0" presId="urn:microsoft.com/office/officeart/2005/8/layout/hierarchy3"/>
    <dgm:cxn modelId="{7083AD56-E84D-4191-A5B8-5B55C713AA5B}" type="presParOf" srcId="{4753B100-FE3B-420F-BF4E-0F6D8CF55DA1}" destId="{F73C5A8C-9454-42F9-877F-2ABC3FA01237}" srcOrd="2" destOrd="0" presId="urn:microsoft.com/office/officeart/2005/8/layout/hierarchy3"/>
    <dgm:cxn modelId="{F0C58051-66B6-43BB-891A-2662E15B1987}" type="presParOf" srcId="{4753B100-FE3B-420F-BF4E-0F6D8CF55DA1}" destId="{668B9A0F-FD91-4E0C-B8F4-BC6B219FB36F}" srcOrd="3" destOrd="0" presId="urn:microsoft.com/office/officeart/2005/8/layout/hierarchy3"/>
    <dgm:cxn modelId="{A255DC87-8832-458A-B848-AE0D90A0ED80}" type="presParOf" srcId="{4753B100-FE3B-420F-BF4E-0F6D8CF55DA1}" destId="{786CC9F5-CA1C-47FF-AEEC-8C88EF4AE0A5}" srcOrd="4" destOrd="0" presId="urn:microsoft.com/office/officeart/2005/8/layout/hierarchy3"/>
    <dgm:cxn modelId="{17DC26C5-F2DB-4B46-BD89-8A57C6A7BDED}" type="presParOf" srcId="{4753B100-FE3B-420F-BF4E-0F6D8CF55DA1}" destId="{2FA50C55-510A-48BB-B9EA-CCB49A281343}" srcOrd="5" destOrd="0" presId="urn:microsoft.com/office/officeart/2005/8/layout/hierarchy3"/>
    <dgm:cxn modelId="{265A54A1-59B0-47EF-A58C-EF1972CCC9F9}" type="presParOf" srcId="{E41AB66E-79F4-472D-96BD-D0ADAEAA1DE2}" destId="{B211695F-37E8-46E3-AB67-A0D6FE5DB473}" srcOrd="2" destOrd="0" presId="urn:microsoft.com/office/officeart/2005/8/layout/hierarchy3"/>
    <dgm:cxn modelId="{65A17EF7-26BE-4488-BDB3-439255B83BA3}" type="presParOf" srcId="{B211695F-37E8-46E3-AB67-A0D6FE5DB473}" destId="{E1B47582-C757-459B-ABFC-FFEC0662F4E5}" srcOrd="0" destOrd="0" presId="urn:microsoft.com/office/officeart/2005/8/layout/hierarchy3"/>
    <dgm:cxn modelId="{21F2AF1A-5348-4E67-A4FA-8D90BBA55102}" type="presParOf" srcId="{E1B47582-C757-459B-ABFC-FFEC0662F4E5}" destId="{8B9D1C6C-F2B3-4FCA-9B61-D01695FA8F05}" srcOrd="0" destOrd="0" presId="urn:microsoft.com/office/officeart/2005/8/layout/hierarchy3"/>
    <dgm:cxn modelId="{AA58E5C6-F80C-481B-84EF-324ED72918F2}" type="presParOf" srcId="{E1B47582-C757-459B-ABFC-FFEC0662F4E5}" destId="{EC18FF54-2F0B-4FB3-A97F-268F06DC66CA}" srcOrd="1" destOrd="0" presId="urn:microsoft.com/office/officeart/2005/8/layout/hierarchy3"/>
    <dgm:cxn modelId="{3A79710F-D022-4ED9-A3AA-0298EF1D352C}" type="presParOf" srcId="{B211695F-37E8-46E3-AB67-A0D6FE5DB473}" destId="{1A65B502-9208-4E73-B69D-AF21414BC71A}" srcOrd="1" destOrd="0" presId="urn:microsoft.com/office/officeart/2005/8/layout/hierarchy3"/>
    <dgm:cxn modelId="{9A6D8190-99AA-4EBC-9794-347F7F07274A}" type="presParOf" srcId="{1A65B502-9208-4E73-B69D-AF21414BC71A}" destId="{C0F057AF-C1A1-4589-9EAD-759228FB02D0}" srcOrd="0" destOrd="0" presId="urn:microsoft.com/office/officeart/2005/8/layout/hierarchy3"/>
    <dgm:cxn modelId="{376A21EE-22DF-4F43-B730-5FEFA7C15F19}" type="presParOf" srcId="{1A65B502-9208-4E73-B69D-AF21414BC71A}" destId="{69D0BE20-1210-4557-9534-62DB500D7F59}" srcOrd="1" destOrd="0" presId="urn:microsoft.com/office/officeart/2005/8/layout/hierarchy3"/>
    <dgm:cxn modelId="{59810D8A-E318-4F08-9089-CAAF9DB1D44C}" type="presParOf" srcId="{E41AB66E-79F4-472D-96BD-D0ADAEAA1DE2}" destId="{4844F856-7FC1-45E7-BF13-13524C7654ED}" srcOrd="3" destOrd="0" presId="urn:microsoft.com/office/officeart/2005/8/layout/hierarchy3"/>
    <dgm:cxn modelId="{454AA159-A712-4116-B8F5-8674F6125663}" type="presParOf" srcId="{4844F856-7FC1-45E7-BF13-13524C7654ED}" destId="{B506CB5E-7068-4682-A297-21AFDE173352}" srcOrd="0" destOrd="0" presId="urn:microsoft.com/office/officeart/2005/8/layout/hierarchy3"/>
    <dgm:cxn modelId="{0C608666-7DE0-4652-AC10-388DB68FAA84}" type="presParOf" srcId="{B506CB5E-7068-4682-A297-21AFDE173352}" destId="{789124B6-1D23-4E1E-A919-DD86CC267DBB}" srcOrd="0" destOrd="0" presId="urn:microsoft.com/office/officeart/2005/8/layout/hierarchy3"/>
    <dgm:cxn modelId="{A63957F2-9C8E-4FC9-934A-1F06BA60EF01}" type="presParOf" srcId="{B506CB5E-7068-4682-A297-21AFDE173352}" destId="{48560283-E74E-4217-B746-150FF05F7DC3}" srcOrd="1" destOrd="0" presId="urn:microsoft.com/office/officeart/2005/8/layout/hierarchy3"/>
    <dgm:cxn modelId="{6564EA75-4D7B-4604-94BC-895CFA5DF2D3}" type="presParOf" srcId="{4844F856-7FC1-45E7-BF13-13524C7654ED}" destId="{553B52CF-BB84-4B36-AA64-D4C83EE84E63}" srcOrd="1" destOrd="0" presId="urn:microsoft.com/office/officeart/2005/8/layout/hierarchy3"/>
    <dgm:cxn modelId="{E2D44471-2DCF-4FA1-B00E-9D437C40CFF2}" type="presParOf" srcId="{553B52CF-BB84-4B36-AA64-D4C83EE84E63}" destId="{2891BAFF-9536-4E9D-9741-A2AD2850EE40}" srcOrd="0" destOrd="0" presId="urn:microsoft.com/office/officeart/2005/8/layout/hierarchy3"/>
    <dgm:cxn modelId="{3005F94B-5D89-4317-A523-927E264C87EB}" type="presParOf" srcId="{553B52CF-BB84-4B36-AA64-D4C83EE84E63}" destId="{A9F64968-D0AC-4F80-BF8C-C5D86B5E1F8A}" srcOrd="1"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0339A4B-7AB0-4BE4-A882-D4EC07575262}" type="doc">
      <dgm:prSet loTypeId="urn:microsoft.com/office/officeart/2005/8/layout/vList2" loCatId="list" qsTypeId="urn:microsoft.com/office/officeart/2005/8/quickstyle/simple5" qsCatId="simple" csTypeId="urn:microsoft.com/office/officeart/2005/8/colors/accent1_2" csCatId="accent1"/>
      <dgm:spPr/>
      <dgm:t>
        <a:bodyPr/>
        <a:lstStyle/>
        <a:p>
          <a:endParaRPr lang="nl-NL"/>
        </a:p>
      </dgm:t>
    </dgm:pt>
    <dgm:pt modelId="{714A5890-DD11-4A94-B133-969D3F14A47D}">
      <dgm:prSet/>
      <dgm:spPr/>
      <dgm:t>
        <a:bodyPr/>
        <a:lstStyle/>
        <a:p>
          <a:pPr algn="ctr" rtl="0"/>
          <a:r>
            <a:rPr lang="nl-NL" dirty="0" smtClean="0"/>
            <a:t>Risico: resistente bacteriën</a:t>
          </a:r>
          <a:endParaRPr lang="nl-NL" dirty="0"/>
        </a:p>
      </dgm:t>
    </dgm:pt>
    <dgm:pt modelId="{2EF6FD6B-DB95-4AAB-8120-E37487147C7B}" type="parTrans" cxnId="{35989B79-69AD-4105-BB4C-40D87E24CAF5}">
      <dgm:prSet/>
      <dgm:spPr/>
      <dgm:t>
        <a:bodyPr/>
        <a:lstStyle/>
        <a:p>
          <a:endParaRPr lang="nl-NL"/>
        </a:p>
      </dgm:t>
    </dgm:pt>
    <dgm:pt modelId="{271DA271-B270-4112-BD8C-DBA1C985222C}" type="sibTrans" cxnId="{35989B79-69AD-4105-BB4C-40D87E24CAF5}">
      <dgm:prSet/>
      <dgm:spPr/>
      <dgm:t>
        <a:bodyPr/>
        <a:lstStyle/>
        <a:p>
          <a:endParaRPr lang="nl-NL"/>
        </a:p>
      </dgm:t>
    </dgm:pt>
    <dgm:pt modelId="{B6328D1B-352D-4BF7-BC6A-0ACF026B4850}" type="pres">
      <dgm:prSet presAssocID="{10339A4B-7AB0-4BE4-A882-D4EC07575262}" presName="linear" presStyleCnt="0">
        <dgm:presLayoutVars>
          <dgm:animLvl val="lvl"/>
          <dgm:resizeHandles val="exact"/>
        </dgm:presLayoutVars>
      </dgm:prSet>
      <dgm:spPr/>
      <dgm:t>
        <a:bodyPr/>
        <a:lstStyle/>
        <a:p>
          <a:endParaRPr lang="nl-NL"/>
        </a:p>
      </dgm:t>
    </dgm:pt>
    <dgm:pt modelId="{669986F8-584D-4D36-9852-000B6AD9D60A}" type="pres">
      <dgm:prSet presAssocID="{714A5890-DD11-4A94-B133-969D3F14A47D}" presName="parentText" presStyleLbl="node1" presStyleIdx="0" presStyleCnt="1">
        <dgm:presLayoutVars>
          <dgm:chMax val="0"/>
          <dgm:bulletEnabled val="1"/>
        </dgm:presLayoutVars>
      </dgm:prSet>
      <dgm:spPr/>
      <dgm:t>
        <a:bodyPr/>
        <a:lstStyle/>
        <a:p>
          <a:endParaRPr lang="nl-NL"/>
        </a:p>
      </dgm:t>
    </dgm:pt>
  </dgm:ptLst>
  <dgm:cxnLst>
    <dgm:cxn modelId="{45C87BA0-B596-40D1-A7C9-AAF84903BB8C}" type="presOf" srcId="{714A5890-DD11-4A94-B133-969D3F14A47D}" destId="{669986F8-584D-4D36-9852-000B6AD9D60A}" srcOrd="0" destOrd="0" presId="urn:microsoft.com/office/officeart/2005/8/layout/vList2"/>
    <dgm:cxn modelId="{A1301696-300C-4AF2-8278-527325B6BA66}" type="presOf" srcId="{10339A4B-7AB0-4BE4-A882-D4EC07575262}" destId="{B6328D1B-352D-4BF7-BC6A-0ACF026B4850}" srcOrd="0" destOrd="0" presId="urn:microsoft.com/office/officeart/2005/8/layout/vList2"/>
    <dgm:cxn modelId="{35989B79-69AD-4105-BB4C-40D87E24CAF5}" srcId="{10339A4B-7AB0-4BE4-A882-D4EC07575262}" destId="{714A5890-DD11-4A94-B133-969D3F14A47D}" srcOrd="0" destOrd="0" parTransId="{2EF6FD6B-DB95-4AAB-8120-E37487147C7B}" sibTransId="{271DA271-B270-4112-BD8C-DBA1C985222C}"/>
    <dgm:cxn modelId="{AB53C2A7-F751-4B2C-B750-0E951906F441}" type="presParOf" srcId="{B6328D1B-352D-4BF7-BC6A-0ACF026B4850}" destId="{669986F8-584D-4D36-9852-000B6AD9D60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B849055-3065-43BA-A681-F21FDB24FA43}" type="doc">
      <dgm:prSet loTypeId="urn:microsoft.com/office/officeart/2005/8/layout/hierarchy3" loCatId="hierarchy" qsTypeId="urn:microsoft.com/office/officeart/2005/8/quickstyle/simple5" qsCatId="simple" csTypeId="urn:microsoft.com/office/officeart/2005/8/colors/colorful4" csCatId="colorful" phldr="1"/>
      <dgm:spPr/>
      <dgm:t>
        <a:bodyPr/>
        <a:lstStyle/>
        <a:p>
          <a:endParaRPr lang="nl-NL"/>
        </a:p>
      </dgm:t>
    </dgm:pt>
    <dgm:pt modelId="{C9CBD37F-DE9D-4074-8496-DF02CD64C4B2}">
      <dgm:prSet/>
      <dgm:spPr/>
      <dgm:t>
        <a:bodyPr/>
        <a:lstStyle/>
        <a:p>
          <a:pPr rtl="0"/>
          <a:r>
            <a:rPr lang="nl-NL" dirty="0" smtClean="0"/>
            <a:t>Bacteriën kunnen resistent worden tegen antibiotica</a:t>
          </a:r>
          <a:endParaRPr lang="nl-NL" dirty="0"/>
        </a:p>
      </dgm:t>
    </dgm:pt>
    <dgm:pt modelId="{CD1FEA6E-67D9-4C7F-8838-720560E0700E}" type="parTrans" cxnId="{27E8DB77-6C2B-4005-8C7C-14CBC887EA75}">
      <dgm:prSet/>
      <dgm:spPr/>
      <dgm:t>
        <a:bodyPr/>
        <a:lstStyle/>
        <a:p>
          <a:endParaRPr lang="nl-NL"/>
        </a:p>
      </dgm:t>
    </dgm:pt>
    <dgm:pt modelId="{C089B636-2842-4CAC-9868-0CAEA2A689FB}" type="sibTrans" cxnId="{27E8DB77-6C2B-4005-8C7C-14CBC887EA75}">
      <dgm:prSet/>
      <dgm:spPr/>
      <dgm:t>
        <a:bodyPr/>
        <a:lstStyle/>
        <a:p>
          <a:endParaRPr lang="nl-NL"/>
        </a:p>
      </dgm:t>
    </dgm:pt>
    <dgm:pt modelId="{5FEFC65E-790B-44FA-8775-4FF8B6A8AA28}">
      <dgm:prSet/>
      <dgm:spPr/>
      <dgm:t>
        <a:bodyPr/>
        <a:lstStyle/>
        <a:p>
          <a:pPr rtl="0"/>
          <a:r>
            <a:rPr lang="nl-NL" dirty="0" smtClean="0"/>
            <a:t>Oorzaak: mutaties</a:t>
          </a:r>
          <a:r>
            <a:rPr lang="nl-NL" dirty="0" smtClean="0">
              <a:sym typeface="Wingdings"/>
            </a:rPr>
            <a:t></a:t>
          </a:r>
          <a:r>
            <a:rPr lang="nl-NL" dirty="0" smtClean="0"/>
            <a:t> spontane veranderingen in erfelijke eigenschappen</a:t>
          </a:r>
          <a:endParaRPr lang="nl-NL" dirty="0"/>
        </a:p>
      </dgm:t>
    </dgm:pt>
    <dgm:pt modelId="{F0053F25-64F6-4CA8-AB5C-10AF2AF1943F}" type="parTrans" cxnId="{F88EE2BF-8286-4356-8E5F-1241803AA71B}">
      <dgm:prSet/>
      <dgm:spPr/>
      <dgm:t>
        <a:bodyPr/>
        <a:lstStyle/>
        <a:p>
          <a:endParaRPr lang="nl-NL"/>
        </a:p>
      </dgm:t>
    </dgm:pt>
    <dgm:pt modelId="{16ADDA2C-E73A-46C9-BAF1-32D1732722A8}" type="sibTrans" cxnId="{F88EE2BF-8286-4356-8E5F-1241803AA71B}">
      <dgm:prSet/>
      <dgm:spPr/>
      <dgm:t>
        <a:bodyPr/>
        <a:lstStyle/>
        <a:p>
          <a:endParaRPr lang="nl-NL"/>
        </a:p>
      </dgm:t>
    </dgm:pt>
    <dgm:pt modelId="{66EDA2FE-E68E-4AFC-91C6-9CBFB44BEB71}">
      <dgm:prSet/>
      <dgm:spPr/>
      <dgm:t>
        <a:bodyPr/>
        <a:lstStyle/>
        <a:p>
          <a:pPr rtl="0"/>
          <a:r>
            <a:rPr lang="nl-NL" smtClean="0"/>
            <a:t>Mutaties kunnen door bacteriën verspreid worden</a:t>
          </a:r>
          <a:endParaRPr lang="nl-NL"/>
        </a:p>
      </dgm:t>
    </dgm:pt>
    <dgm:pt modelId="{FE8EAD7C-CAE3-44F1-A1EE-E4368021466B}" type="parTrans" cxnId="{52D32E46-FBC9-4FCF-922D-DE12E8698C7C}">
      <dgm:prSet/>
      <dgm:spPr/>
      <dgm:t>
        <a:bodyPr/>
        <a:lstStyle/>
        <a:p>
          <a:endParaRPr lang="nl-NL"/>
        </a:p>
      </dgm:t>
    </dgm:pt>
    <dgm:pt modelId="{93A8481E-E829-4106-A516-31EA4F108368}" type="sibTrans" cxnId="{52D32E46-FBC9-4FCF-922D-DE12E8698C7C}">
      <dgm:prSet/>
      <dgm:spPr/>
      <dgm:t>
        <a:bodyPr/>
        <a:lstStyle/>
        <a:p>
          <a:endParaRPr lang="nl-NL"/>
        </a:p>
      </dgm:t>
    </dgm:pt>
    <dgm:pt modelId="{781C9B92-4C25-46CE-9A6A-DD2FCC02F722}">
      <dgm:prSet custT="1"/>
      <dgm:spPr/>
      <dgm:t>
        <a:bodyPr/>
        <a:lstStyle/>
        <a:p>
          <a:pPr rtl="0"/>
          <a:r>
            <a:rPr lang="nl-NL" sz="2000" dirty="0" smtClean="0"/>
            <a:t>door deling </a:t>
          </a:r>
          <a:endParaRPr lang="nl-NL" sz="2000" dirty="0"/>
        </a:p>
      </dgm:t>
    </dgm:pt>
    <dgm:pt modelId="{949CE3D8-4A46-4198-8B76-42FFC503CEC5}" type="parTrans" cxnId="{F3651F42-C0F9-44B1-8B41-8B58784197F2}">
      <dgm:prSet/>
      <dgm:spPr/>
      <dgm:t>
        <a:bodyPr/>
        <a:lstStyle/>
        <a:p>
          <a:endParaRPr lang="nl-NL"/>
        </a:p>
      </dgm:t>
    </dgm:pt>
    <dgm:pt modelId="{913C2514-B513-4748-989D-C6A9A3FFE107}" type="sibTrans" cxnId="{F3651F42-C0F9-44B1-8B41-8B58784197F2}">
      <dgm:prSet/>
      <dgm:spPr/>
      <dgm:t>
        <a:bodyPr/>
        <a:lstStyle/>
        <a:p>
          <a:endParaRPr lang="nl-NL"/>
        </a:p>
      </dgm:t>
    </dgm:pt>
    <dgm:pt modelId="{617FCE19-4057-450A-83DA-B2A3107416C1}">
      <dgm:prSet custT="1"/>
      <dgm:spPr/>
      <dgm:t>
        <a:bodyPr/>
        <a:lstStyle/>
        <a:p>
          <a:pPr rtl="0"/>
          <a:r>
            <a:rPr lang="nl-NL" sz="2000" dirty="0" smtClean="0"/>
            <a:t>door overdracht</a:t>
          </a:r>
          <a:endParaRPr lang="nl-NL" sz="2000" dirty="0"/>
        </a:p>
      </dgm:t>
    </dgm:pt>
    <dgm:pt modelId="{5F1708EF-7F82-4799-B35E-61133E5A48E7}" type="parTrans" cxnId="{BF241012-DF1C-4D74-AF44-05D992B8AC33}">
      <dgm:prSet/>
      <dgm:spPr/>
      <dgm:t>
        <a:bodyPr/>
        <a:lstStyle/>
        <a:p>
          <a:endParaRPr lang="nl-NL"/>
        </a:p>
      </dgm:t>
    </dgm:pt>
    <dgm:pt modelId="{B3B3BE6F-70CD-48B3-8D4A-0CA43AE207DF}" type="sibTrans" cxnId="{BF241012-DF1C-4D74-AF44-05D992B8AC33}">
      <dgm:prSet/>
      <dgm:spPr/>
      <dgm:t>
        <a:bodyPr/>
        <a:lstStyle/>
        <a:p>
          <a:endParaRPr lang="nl-NL"/>
        </a:p>
      </dgm:t>
    </dgm:pt>
    <dgm:pt modelId="{54C162EA-9D36-40CC-89E8-A4B047888A9A}" type="pres">
      <dgm:prSet presAssocID="{0B849055-3065-43BA-A681-F21FDB24FA43}" presName="diagram" presStyleCnt="0">
        <dgm:presLayoutVars>
          <dgm:chPref val="1"/>
          <dgm:dir/>
          <dgm:animOne val="branch"/>
          <dgm:animLvl val="lvl"/>
          <dgm:resizeHandles/>
        </dgm:presLayoutVars>
      </dgm:prSet>
      <dgm:spPr/>
      <dgm:t>
        <a:bodyPr/>
        <a:lstStyle/>
        <a:p>
          <a:endParaRPr lang="nl-NL"/>
        </a:p>
      </dgm:t>
    </dgm:pt>
    <dgm:pt modelId="{3C8B9CEE-0805-4692-BE34-D8DD641CC1B4}" type="pres">
      <dgm:prSet presAssocID="{C9CBD37F-DE9D-4074-8496-DF02CD64C4B2}" presName="root" presStyleCnt="0"/>
      <dgm:spPr/>
    </dgm:pt>
    <dgm:pt modelId="{B6988E89-C813-4A1B-BDD6-4B607A923B1B}" type="pres">
      <dgm:prSet presAssocID="{C9CBD37F-DE9D-4074-8496-DF02CD64C4B2}" presName="rootComposite" presStyleCnt="0"/>
      <dgm:spPr/>
    </dgm:pt>
    <dgm:pt modelId="{D142FD45-5DAF-4C66-93C5-7D9A2D1E2CAA}" type="pres">
      <dgm:prSet presAssocID="{C9CBD37F-DE9D-4074-8496-DF02CD64C4B2}" presName="rootText" presStyleLbl="node1" presStyleIdx="0" presStyleCnt="3" custScaleY="185770"/>
      <dgm:spPr/>
      <dgm:t>
        <a:bodyPr/>
        <a:lstStyle/>
        <a:p>
          <a:endParaRPr lang="nl-NL"/>
        </a:p>
      </dgm:t>
    </dgm:pt>
    <dgm:pt modelId="{183884E7-69B8-4C53-A136-73B7BEDDCC9F}" type="pres">
      <dgm:prSet presAssocID="{C9CBD37F-DE9D-4074-8496-DF02CD64C4B2}" presName="rootConnector" presStyleLbl="node1" presStyleIdx="0" presStyleCnt="3"/>
      <dgm:spPr/>
      <dgm:t>
        <a:bodyPr/>
        <a:lstStyle/>
        <a:p>
          <a:endParaRPr lang="nl-NL"/>
        </a:p>
      </dgm:t>
    </dgm:pt>
    <dgm:pt modelId="{BD0F2C1E-FF8B-4009-A5AB-D95145AAE598}" type="pres">
      <dgm:prSet presAssocID="{C9CBD37F-DE9D-4074-8496-DF02CD64C4B2}" presName="childShape" presStyleCnt="0"/>
      <dgm:spPr/>
    </dgm:pt>
    <dgm:pt modelId="{A1E4ED9C-2DAD-4D96-85CB-7884CA96FD96}" type="pres">
      <dgm:prSet presAssocID="{5FEFC65E-790B-44FA-8775-4FF8B6A8AA28}" presName="root" presStyleCnt="0"/>
      <dgm:spPr/>
    </dgm:pt>
    <dgm:pt modelId="{03A746C9-87A1-4B24-96D8-961E96884749}" type="pres">
      <dgm:prSet presAssocID="{5FEFC65E-790B-44FA-8775-4FF8B6A8AA28}" presName="rootComposite" presStyleCnt="0"/>
      <dgm:spPr/>
    </dgm:pt>
    <dgm:pt modelId="{42C2DAC0-B56A-49FC-82BB-9B68B24911D9}" type="pres">
      <dgm:prSet presAssocID="{5FEFC65E-790B-44FA-8775-4FF8B6A8AA28}" presName="rootText" presStyleLbl="node1" presStyleIdx="1" presStyleCnt="3" custScaleY="188373"/>
      <dgm:spPr/>
      <dgm:t>
        <a:bodyPr/>
        <a:lstStyle/>
        <a:p>
          <a:endParaRPr lang="nl-NL"/>
        </a:p>
      </dgm:t>
    </dgm:pt>
    <dgm:pt modelId="{CEC66AB2-4F89-48AD-AE05-54DA80AD136C}" type="pres">
      <dgm:prSet presAssocID="{5FEFC65E-790B-44FA-8775-4FF8B6A8AA28}" presName="rootConnector" presStyleLbl="node1" presStyleIdx="1" presStyleCnt="3"/>
      <dgm:spPr/>
      <dgm:t>
        <a:bodyPr/>
        <a:lstStyle/>
        <a:p>
          <a:endParaRPr lang="nl-NL"/>
        </a:p>
      </dgm:t>
    </dgm:pt>
    <dgm:pt modelId="{65EE6C79-8F60-42D0-80B1-6225A9DC6CA7}" type="pres">
      <dgm:prSet presAssocID="{5FEFC65E-790B-44FA-8775-4FF8B6A8AA28}" presName="childShape" presStyleCnt="0"/>
      <dgm:spPr/>
    </dgm:pt>
    <dgm:pt modelId="{CCFD77AE-8614-4807-944D-73715E95A33F}" type="pres">
      <dgm:prSet presAssocID="{66EDA2FE-E68E-4AFC-91C6-9CBFB44BEB71}" presName="root" presStyleCnt="0"/>
      <dgm:spPr/>
    </dgm:pt>
    <dgm:pt modelId="{AB5D42BF-842F-4FC1-A7AC-9F9C9A94F463}" type="pres">
      <dgm:prSet presAssocID="{66EDA2FE-E68E-4AFC-91C6-9CBFB44BEB71}" presName="rootComposite" presStyleCnt="0"/>
      <dgm:spPr/>
    </dgm:pt>
    <dgm:pt modelId="{11C72EE1-D4B0-4455-84FB-DCFA26482C33}" type="pres">
      <dgm:prSet presAssocID="{66EDA2FE-E68E-4AFC-91C6-9CBFB44BEB71}" presName="rootText" presStyleLbl="node1" presStyleIdx="2" presStyleCnt="3"/>
      <dgm:spPr/>
      <dgm:t>
        <a:bodyPr/>
        <a:lstStyle/>
        <a:p>
          <a:endParaRPr lang="nl-NL"/>
        </a:p>
      </dgm:t>
    </dgm:pt>
    <dgm:pt modelId="{69AD7CA7-AA26-4910-AE70-455944094C28}" type="pres">
      <dgm:prSet presAssocID="{66EDA2FE-E68E-4AFC-91C6-9CBFB44BEB71}" presName="rootConnector" presStyleLbl="node1" presStyleIdx="2" presStyleCnt="3"/>
      <dgm:spPr/>
      <dgm:t>
        <a:bodyPr/>
        <a:lstStyle/>
        <a:p>
          <a:endParaRPr lang="nl-NL"/>
        </a:p>
      </dgm:t>
    </dgm:pt>
    <dgm:pt modelId="{3F225C3A-E074-48D5-8EAE-4C3DD677EF62}" type="pres">
      <dgm:prSet presAssocID="{66EDA2FE-E68E-4AFC-91C6-9CBFB44BEB71}" presName="childShape" presStyleCnt="0"/>
      <dgm:spPr/>
    </dgm:pt>
    <dgm:pt modelId="{006EC48B-17FE-452D-8024-38B9D1A3A986}" type="pres">
      <dgm:prSet presAssocID="{949CE3D8-4A46-4198-8B76-42FFC503CEC5}" presName="Name13" presStyleLbl="parChTrans1D2" presStyleIdx="0" presStyleCnt="2"/>
      <dgm:spPr/>
      <dgm:t>
        <a:bodyPr/>
        <a:lstStyle/>
        <a:p>
          <a:endParaRPr lang="nl-NL"/>
        </a:p>
      </dgm:t>
    </dgm:pt>
    <dgm:pt modelId="{700F9310-E014-4710-9E40-CA25A52A214B}" type="pres">
      <dgm:prSet presAssocID="{781C9B92-4C25-46CE-9A6A-DD2FCC02F722}" presName="childText" presStyleLbl="bgAcc1" presStyleIdx="0" presStyleCnt="2" custScaleY="29112">
        <dgm:presLayoutVars>
          <dgm:bulletEnabled val="1"/>
        </dgm:presLayoutVars>
      </dgm:prSet>
      <dgm:spPr/>
      <dgm:t>
        <a:bodyPr/>
        <a:lstStyle/>
        <a:p>
          <a:endParaRPr lang="nl-NL"/>
        </a:p>
      </dgm:t>
    </dgm:pt>
    <dgm:pt modelId="{17036FEF-0E7F-4831-B10C-2839BBC13012}" type="pres">
      <dgm:prSet presAssocID="{5F1708EF-7F82-4799-B35E-61133E5A48E7}" presName="Name13" presStyleLbl="parChTrans1D2" presStyleIdx="1" presStyleCnt="2"/>
      <dgm:spPr/>
      <dgm:t>
        <a:bodyPr/>
        <a:lstStyle/>
        <a:p>
          <a:endParaRPr lang="nl-NL"/>
        </a:p>
      </dgm:t>
    </dgm:pt>
    <dgm:pt modelId="{8BC4219E-0757-467D-808D-0C5B00C6BB00}" type="pres">
      <dgm:prSet presAssocID="{617FCE19-4057-450A-83DA-B2A3107416C1}" presName="childText" presStyleLbl="bgAcc1" presStyleIdx="1" presStyleCnt="2" custScaleY="31452">
        <dgm:presLayoutVars>
          <dgm:bulletEnabled val="1"/>
        </dgm:presLayoutVars>
      </dgm:prSet>
      <dgm:spPr/>
      <dgm:t>
        <a:bodyPr/>
        <a:lstStyle/>
        <a:p>
          <a:endParaRPr lang="nl-NL"/>
        </a:p>
      </dgm:t>
    </dgm:pt>
  </dgm:ptLst>
  <dgm:cxnLst>
    <dgm:cxn modelId="{611DEF51-7A7F-4510-9C8F-F613667B5A28}" type="presOf" srcId="{66EDA2FE-E68E-4AFC-91C6-9CBFB44BEB71}" destId="{11C72EE1-D4B0-4455-84FB-DCFA26482C33}" srcOrd="0" destOrd="0" presId="urn:microsoft.com/office/officeart/2005/8/layout/hierarchy3"/>
    <dgm:cxn modelId="{F88EE2BF-8286-4356-8E5F-1241803AA71B}" srcId="{0B849055-3065-43BA-A681-F21FDB24FA43}" destId="{5FEFC65E-790B-44FA-8775-4FF8B6A8AA28}" srcOrd="1" destOrd="0" parTransId="{F0053F25-64F6-4CA8-AB5C-10AF2AF1943F}" sibTransId="{16ADDA2C-E73A-46C9-BAF1-32D1732722A8}"/>
    <dgm:cxn modelId="{D771ECFA-8ACE-489D-95E9-C3E0F43A3575}" type="presOf" srcId="{949CE3D8-4A46-4198-8B76-42FFC503CEC5}" destId="{006EC48B-17FE-452D-8024-38B9D1A3A986}" srcOrd="0" destOrd="0" presId="urn:microsoft.com/office/officeart/2005/8/layout/hierarchy3"/>
    <dgm:cxn modelId="{52D32E46-FBC9-4FCF-922D-DE12E8698C7C}" srcId="{0B849055-3065-43BA-A681-F21FDB24FA43}" destId="{66EDA2FE-E68E-4AFC-91C6-9CBFB44BEB71}" srcOrd="2" destOrd="0" parTransId="{FE8EAD7C-CAE3-44F1-A1EE-E4368021466B}" sibTransId="{93A8481E-E829-4106-A516-31EA4F108368}"/>
    <dgm:cxn modelId="{205C3C2F-73A1-41C6-9CFD-73AAA9FB8E09}" type="presOf" srcId="{617FCE19-4057-450A-83DA-B2A3107416C1}" destId="{8BC4219E-0757-467D-808D-0C5B00C6BB00}" srcOrd="0" destOrd="0" presId="urn:microsoft.com/office/officeart/2005/8/layout/hierarchy3"/>
    <dgm:cxn modelId="{8389FB0F-C0D8-43EF-A439-3B05B8B66198}" type="presOf" srcId="{C9CBD37F-DE9D-4074-8496-DF02CD64C4B2}" destId="{183884E7-69B8-4C53-A136-73B7BEDDCC9F}" srcOrd="1" destOrd="0" presId="urn:microsoft.com/office/officeart/2005/8/layout/hierarchy3"/>
    <dgm:cxn modelId="{27E8DB77-6C2B-4005-8C7C-14CBC887EA75}" srcId="{0B849055-3065-43BA-A681-F21FDB24FA43}" destId="{C9CBD37F-DE9D-4074-8496-DF02CD64C4B2}" srcOrd="0" destOrd="0" parTransId="{CD1FEA6E-67D9-4C7F-8838-720560E0700E}" sibTransId="{C089B636-2842-4CAC-9868-0CAEA2A689FB}"/>
    <dgm:cxn modelId="{BF241012-DF1C-4D74-AF44-05D992B8AC33}" srcId="{66EDA2FE-E68E-4AFC-91C6-9CBFB44BEB71}" destId="{617FCE19-4057-450A-83DA-B2A3107416C1}" srcOrd="1" destOrd="0" parTransId="{5F1708EF-7F82-4799-B35E-61133E5A48E7}" sibTransId="{B3B3BE6F-70CD-48B3-8D4A-0CA43AE207DF}"/>
    <dgm:cxn modelId="{F877E2E1-9658-4A05-ABD4-7A69FE69173B}" type="presOf" srcId="{5FEFC65E-790B-44FA-8775-4FF8B6A8AA28}" destId="{42C2DAC0-B56A-49FC-82BB-9B68B24911D9}" srcOrd="0" destOrd="0" presId="urn:microsoft.com/office/officeart/2005/8/layout/hierarchy3"/>
    <dgm:cxn modelId="{05AF649D-11C9-43B2-98BB-CDD2F4D9CB5D}" type="presOf" srcId="{5FEFC65E-790B-44FA-8775-4FF8B6A8AA28}" destId="{CEC66AB2-4F89-48AD-AE05-54DA80AD136C}" srcOrd="1" destOrd="0" presId="urn:microsoft.com/office/officeart/2005/8/layout/hierarchy3"/>
    <dgm:cxn modelId="{71409CF6-C181-4825-BD55-63C3F2EF2347}" type="presOf" srcId="{66EDA2FE-E68E-4AFC-91C6-9CBFB44BEB71}" destId="{69AD7CA7-AA26-4910-AE70-455944094C28}" srcOrd="1" destOrd="0" presId="urn:microsoft.com/office/officeart/2005/8/layout/hierarchy3"/>
    <dgm:cxn modelId="{021C83F9-C4CD-4DA4-9154-5E1731FFFD8E}" type="presOf" srcId="{C9CBD37F-DE9D-4074-8496-DF02CD64C4B2}" destId="{D142FD45-5DAF-4C66-93C5-7D9A2D1E2CAA}" srcOrd="0" destOrd="0" presId="urn:microsoft.com/office/officeart/2005/8/layout/hierarchy3"/>
    <dgm:cxn modelId="{C3EB2C11-D32B-4B3F-BDBD-B6A5093F5B37}" type="presOf" srcId="{5F1708EF-7F82-4799-B35E-61133E5A48E7}" destId="{17036FEF-0E7F-4831-B10C-2839BBC13012}" srcOrd="0" destOrd="0" presId="urn:microsoft.com/office/officeart/2005/8/layout/hierarchy3"/>
    <dgm:cxn modelId="{122F0838-64CD-43E5-B2E3-61554F86593D}" type="presOf" srcId="{0B849055-3065-43BA-A681-F21FDB24FA43}" destId="{54C162EA-9D36-40CC-89E8-A4B047888A9A}" srcOrd="0" destOrd="0" presId="urn:microsoft.com/office/officeart/2005/8/layout/hierarchy3"/>
    <dgm:cxn modelId="{F3651F42-C0F9-44B1-8B41-8B58784197F2}" srcId="{66EDA2FE-E68E-4AFC-91C6-9CBFB44BEB71}" destId="{781C9B92-4C25-46CE-9A6A-DD2FCC02F722}" srcOrd="0" destOrd="0" parTransId="{949CE3D8-4A46-4198-8B76-42FFC503CEC5}" sibTransId="{913C2514-B513-4748-989D-C6A9A3FFE107}"/>
    <dgm:cxn modelId="{4A9A1674-B08A-468A-A4B3-DE721A82238F}" type="presOf" srcId="{781C9B92-4C25-46CE-9A6A-DD2FCC02F722}" destId="{700F9310-E014-4710-9E40-CA25A52A214B}" srcOrd="0" destOrd="0" presId="urn:microsoft.com/office/officeart/2005/8/layout/hierarchy3"/>
    <dgm:cxn modelId="{5222E977-A264-4946-AC3A-8950B23A5E70}" type="presParOf" srcId="{54C162EA-9D36-40CC-89E8-A4B047888A9A}" destId="{3C8B9CEE-0805-4692-BE34-D8DD641CC1B4}" srcOrd="0" destOrd="0" presId="urn:microsoft.com/office/officeart/2005/8/layout/hierarchy3"/>
    <dgm:cxn modelId="{4442BA3A-CEE6-4357-968E-46DD3329A55C}" type="presParOf" srcId="{3C8B9CEE-0805-4692-BE34-D8DD641CC1B4}" destId="{B6988E89-C813-4A1B-BDD6-4B607A923B1B}" srcOrd="0" destOrd="0" presId="urn:microsoft.com/office/officeart/2005/8/layout/hierarchy3"/>
    <dgm:cxn modelId="{55A13723-93C5-4EC4-8279-846F9A3AE5BE}" type="presParOf" srcId="{B6988E89-C813-4A1B-BDD6-4B607A923B1B}" destId="{D142FD45-5DAF-4C66-93C5-7D9A2D1E2CAA}" srcOrd="0" destOrd="0" presId="urn:microsoft.com/office/officeart/2005/8/layout/hierarchy3"/>
    <dgm:cxn modelId="{FAC791D8-3478-49ED-988A-0DADC304BF15}" type="presParOf" srcId="{B6988E89-C813-4A1B-BDD6-4B607A923B1B}" destId="{183884E7-69B8-4C53-A136-73B7BEDDCC9F}" srcOrd="1" destOrd="0" presId="urn:microsoft.com/office/officeart/2005/8/layout/hierarchy3"/>
    <dgm:cxn modelId="{8E9DB687-D6BE-4523-AB64-2EEE9699485F}" type="presParOf" srcId="{3C8B9CEE-0805-4692-BE34-D8DD641CC1B4}" destId="{BD0F2C1E-FF8B-4009-A5AB-D95145AAE598}" srcOrd="1" destOrd="0" presId="urn:microsoft.com/office/officeart/2005/8/layout/hierarchy3"/>
    <dgm:cxn modelId="{40E36B87-FA45-4A52-ABBF-94DE826EB005}" type="presParOf" srcId="{54C162EA-9D36-40CC-89E8-A4B047888A9A}" destId="{A1E4ED9C-2DAD-4D96-85CB-7884CA96FD96}" srcOrd="1" destOrd="0" presId="urn:microsoft.com/office/officeart/2005/8/layout/hierarchy3"/>
    <dgm:cxn modelId="{2D0C5F48-0AF0-46E1-8097-3F909E906798}" type="presParOf" srcId="{A1E4ED9C-2DAD-4D96-85CB-7884CA96FD96}" destId="{03A746C9-87A1-4B24-96D8-961E96884749}" srcOrd="0" destOrd="0" presId="urn:microsoft.com/office/officeart/2005/8/layout/hierarchy3"/>
    <dgm:cxn modelId="{8A7DD799-4055-44C2-9F0A-6BCF48581AF8}" type="presParOf" srcId="{03A746C9-87A1-4B24-96D8-961E96884749}" destId="{42C2DAC0-B56A-49FC-82BB-9B68B24911D9}" srcOrd="0" destOrd="0" presId="urn:microsoft.com/office/officeart/2005/8/layout/hierarchy3"/>
    <dgm:cxn modelId="{47F495FC-9E74-43E2-9A62-9C5668E2B623}" type="presParOf" srcId="{03A746C9-87A1-4B24-96D8-961E96884749}" destId="{CEC66AB2-4F89-48AD-AE05-54DA80AD136C}" srcOrd="1" destOrd="0" presId="urn:microsoft.com/office/officeart/2005/8/layout/hierarchy3"/>
    <dgm:cxn modelId="{C2622B80-D5AD-4C53-8123-D6E9505D7E30}" type="presParOf" srcId="{A1E4ED9C-2DAD-4D96-85CB-7884CA96FD96}" destId="{65EE6C79-8F60-42D0-80B1-6225A9DC6CA7}" srcOrd="1" destOrd="0" presId="urn:microsoft.com/office/officeart/2005/8/layout/hierarchy3"/>
    <dgm:cxn modelId="{46139FFE-9F70-4235-821A-9677D8E7A9B2}" type="presParOf" srcId="{54C162EA-9D36-40CC-89E8-A4B047888A9A}" destId="{CCFD77AE-8614-4807-944D-73715E95A33F}" srcOrd="2" destOrd="0" presId="urn:microsoft.com/office/officeart/2005/8/layout/hierarchy3"/>
    <dgm:cxn modelId="{3C251F74-FC03-492D-9D25-1E33C2EDC314}" type="presParOf" srcId="{CCFD77AE-8614-4807-944D-73715E95A33F}" destId="{AB5D42BF-842F-4FC1-A7AC-9F9C9A94F463}" srcOrd="0" destOrd="0" presId="urn:microsoft.com/office/officeart/2005/8/layout/hierarchy3"/>
    <dgm:cxn modelId="{31C44D2F-BC53-4059-84EA-BD3A246846F4}" type="presParOf" srcId="{AB5D42BF-842F-4FC1-A7AC-9F9C9A94F463}" destId="{11C72EE1-D4B0-4455-84FB-DCFA26482C33}" srcOrd="0" destOrd="0" presId="urn:microsoft.com/office/officeart/2005/8/layout/hierarchy3"/>
    <dgm:cxn modelId="{589D88AE-F4E2-437E-ABD5-116FE067FE37}" type="presParOf" srcId="{AB5D42BF-842F-4FC1-A7AC-9F9C9A94F463}" destId="{69AD7CA7-AA26-4910-AE70-455944094C28}" srcOrd="1" destOrd="0" presId="urn:microsoft.com/office/officeart/2005/8/layout/hierarchy3"/>
    <dgm:cxn modelId="{BF00C6AC-99B9-4FFC-8C5C-53303409A7D0}" type="presParOf" srcId="{CCFD77AE-8614-4807-944D-73715E95A33F}" destId="{3F225C3A-E074-48D5-8EAE-4C3DD677EF62}" srcOrd="1" destOrd="0" presId="urn:microsoft.com/office/officeart/2005/8/layout/hierarchy3"/>
    <dgm:cxn modelId="{DD3037E9-19D6-454A-8464-4F0217606752}" type="presParOf" srcId="{3F225C3A-E074-48D5-8EAE-4C3DD677EF62}" destId="{006EC48B-17FE-452D-8024-38B9D1A3A986}" srcOrd="0" destOrd="0" presId="urn:microsoft.com/office/officeart/2005/8/layout/hierarchy3"/>
    <dgm:cxn modelId="{7AA6FFC2-084A-4CEE-83FA-B8F5C121663D}" type="presParOf" srcId="{3F225C3A-E074-48D5-8EAE-4C3DD677EF62}" destId="{700F9310-E014-4710-9E40-CA25A52A214B}" srcOrd="1" destOrd="0" presId="urn:microsoft.com/office/officeart/2005/8/layout/hierarchy3"/>
    <dgm:cxn modelId="{F0D04C2D-036B-4CDD-AAD3-A01FAC2316C8}" type="presParOf" srcId="{3F225C3A-E074-48D5-8EAE-4C3DD677EF62}" destId="{17036FEF-0E7F-4831-B10C-2839BBC13012}" srcOrd="2" destOrd="0" presId="urn:microsoft.com/office/officeart/2005/8/layout/hierarchy3"/>
    <dgm:cxn modelId="{787C0B45-7925-4DC8-90A2-E8EC1AB9DB91}" type="presParOf" srcId="{3F225C3A-E074-48D5-8EAE-4C3DD677EF62}" destId="{8BC4219E-0757-467D-808D-0C5B00C6BB00}" srcOrd="3"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CC0DAD2-E34A-402F-A6F4-B92AA1CBE277}" type="doc">
      <dgm:prSet loTypeId="urn:microsoft.com/office/officeart/2005/8/layout/vList2" loCatId="list" qsTypeId="urn:microsoft.com/office/officeart/2005/8/quickstyle/simple5" qsCatId="simple" csTypeId="urn:microsoft.com/office/officeart/2005/8/colors/accent1_2" csCatId="accent1"/>
      <dgm:spPr/>
      <dgm:t>
        <a:bodyPr/>
        <a:lstStyle/>
        <a:p>
          <a:endParaRPr lang="nl-NL"/>
        </a:p>
      </dgm:t>
    </dgm:pt>
    <dgm:pt modelId="{9E1595DB-FAB8-46E1-B665-960D1191E4B0}">
      <dgm:prSet/>
      <dgm:spPr/>
      <dgm:t>
        <a:bodyPr/>
        <a:lstStyle/>
        <a:p>
          <a:pPr algn="ctr" rtl="0"/>
          <a:r>
            <a:rPr lang="nl-NL" smtClean="0"/>
            <a:t>Antibiotica lokken resistentie uit</a:t>
          </a:r>
          <a:endParaRPr lang="nl-NL"/>
        </a:p>
      </dgm:t>
    </dgm:pt>
    <dgm:pt modelId="{9F8C5BE6-C274-4470-A60D-C1DE03A5EEDD}" type="parTrans" cxnId="{C2782224-E4C0-48CF-93DC-2D8366FAF05C}">
      <dgm:prSet/>
      <dgm:spPr/>
      <dgm:t>
        <a:bodyPr/>
        <a:lstStyle/>
        <a:p>
          <a:endParaRPr lang="nl-NL"/>
        </a:p>
      </dgm:t>
    </dgm:pt>
    <dgm:pt modelId="{833B2F47-609E-45EE-85C9-853829160947}" type="sibTrans" cxnId="{C2782224-E4C0-48CF-93DC-2D8366FAF05C}">
      <dgm:prSet/>
      <dgm:spPr/>
      <dgm:t>
        <a:bodyPr/>
        <a:lstStyle/>
        <a:p>
          <a:endParaRPr lang="nl-NL"/>
        </a:p>
      </dgm:t>
    </dgm:pt>
    <dgm:pt modelId="{F6F04E63-E4EE-4D7E-8240-B909E8D4472C}" type="pres">
      <dgm:prSet presAssocID="{ECC0DAD2-E34A-402F-A6F4-B92AA1CBE277}" presName="linear" presStyleCnt="0">
        <dgm:presLayoutVars>
          <dgm:animLvl val="lvl"/>
          <dgm:resizeHandles val="exact"/>
        </dgm:presLayoutVars>
      </dgm:prSet>
      <dgm:spPr/>
      <dgm:t>
        <a:bodyPr/>
        <a:lstStyle/>
        <a:p>
          <a:endParaRPr lang="nl-NL"/>
        </a:p>
      </dgm:t>
    </dgm:pt>
    <dgm:pt modelId="{42DCA260-EA2B-40A7-90C1-46465269859C}" type="pres">
      <dgm:prSet presAssocID="{9E1595DB-FAB8-46E1-B665-960D1191E4B0}" presName="parentText" presStyleLbl="node1" presStyleIdx="0" presStyleCnt="1">
        <dgm:presLayoutVars>
          <dgm:chMax val="0"/>
          <dgm:bulletEnabled val="1"/>
        </dgm:presLayoutVars>
      </dgm:prSet>
      <dgm:spPr/>
      <dgm:t>
        <a:bodyPr/>
        <a:lstStyle/>
        <a:p>
          <a:endParaRPr lang="nl-NL"/>
        </a:p>
      </dgm:t>
    </dgm:pt>
  </dgm:ptLst>
  <dgm:cxnLst>
    <dgm:cxn modelId="{0C9EAF86-D258-406A-AF91-E9F33A1FC212}" type="presOf" srcId="{9E1595DB-FAB8-46E1-B665-960D1191E4B0}" destId="{42DCA260-EA2B-40A7-90C1-46465269859C}" srcOrd="0" destOrd="0" presId="urn:microsoft.com/office/officeart/2005/8/layout/vList2"/>
    <dgm:cxn modelId="{C2782224-E4C0-48CF-93DC-2D8366FAF05C}" srcId="{ECC0DAD2-E34A-402F-A6F4-B92AA1CBE277}" destId="{9E1595DB-FAB8-46E1-B665-960D1191E4B0}" srcOrd="0" destOrd="0" parTransId="{9F8C5BE6-C274-4470-A60D-C1DE03A5EEDD}" sibTransId="{833B2F47-609E-45EE-85C9-853829160947}"/>
    <dgm:cxn modelId="{3A2A1939-FC8B-49D8-95AB-BEA80CE9C0B9}" type="presOf" srcId="{ECC0DAD2-E34A-402F-A6F4-B92AA1CBE277}" destId="{F6F04E63-E4EE-4D7E-8240-B909E8D4472C}" srcOrd="0" destOrd="0" presId="urn:microsoft.com/office/officeart/2005/8/layout/vList2"/>
    <dgm:cxn modelId="{20CB766A-E6E9-4CD1-9F4E-FED7097CEDF8}" type="presParOf" srcId="{F6F04E63-E4EE-4D7E-8240-B909E8D4472C}" destId="{42DCA260-EA2B-40A7-90C1-46465269859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A8EA651-C321-4FCC-AD4D-669C823DE56C}" type="doc">
      <dgm:prSet loTypeId="urn:microsoft.com/office/officeart/2005/8/layout/target3" loCatId="relationship" qsTypeId="urn:microsoft.com/office/officeart/2005/8/quickstyle/simple5" qsCatId="simple" csTypeId="urn:microsoft.com/office/officeart/2005/8/colors/accent2_4" csCatId="accent2"/>
      <dgm:spPr/>
      <dgm:t>
        <a:bodyPr/>
        <a:lstStyle/>
        <a:p>
          <a:endParaRPr lang="nl-NL"/>
        </a:p>
      </dgm:t>
    </dgm:pt>
    <dgm:pt modelId="{0E077FD8-753A-48F6-9D1A-E09E8CEAE701}">
      <dgm:prSet/>
      <dgm:spPr/>
      <dgm:t>
        <a:bodyPr/>
        <a:lstStyle/>
        <a:p>
          <a:pPr rtl="0"/>
          <a:r>
            <a:rPr lang="nl-NL" dirty="0" smtClean="0"/>
            <a:t>Milieu met antibiotica </a:t>
          </a:r>
          <a:r>
            <a:rPr lang="nl-NL" dirty="0" smtClean="0">
              <a:sym typeface="Wingdings"/>
            </a:rPr>
            <a:t></a:t>
          </a:r>
          <a:r>
            <a:rPr lang="nl-NL" dirty="0" smtClean="0"/>
            <a:t> de mutaties naar resistentie zijn in het voordeel: zij kunnen groeien en delen</a:t>
          </a:r>
          <a:endParaRPr lang="nl-NL" dirty="0"/>
        </a:p>
      </dgm:t>
    </dgm:pt>
    <dgm:pt modelId="{A096E18F-F48B-4B33-9284-269433754DD3}" type="parTrans" cxnId="{3A039B48-6817-4892-BDBE-BBF5771F8D97}">
      <dgm:prSet/>
      <dgm:spPr/>
      <dgm:t>
        <a:bodyPr/>
        <a:lstStyle/>
        <a:p>
          <a:endParaRPr lang="nl-NL"/>
        </a:p>
      </dgm:t>
    </dgm:pt>
    <dgm:pt modelId="{2EE70B2A-62E3-41B0-AA3B-7B4F9CFA3711}" type="sibTrans" cxnId="{3A039B48-6817-4892-BDBE-BBF5771F8D97}">
      <dgm:prSet/>
      <dgm:spPr/>
      <dgm:t>
        <a:bodyPr/>
        <a:lstStyle/>
        <a:p>
          <a:endParaRPr lang="nl-NL"/>
        </a:p>
      </dgm:t>
    </dgm:pt>
    <dgm:pt modelId="{88576A99-A08F-4350-8560-EE0C2126F3AB}">
      <dgm:prSet/>
      <dgm:spPr/>
      <dgm:t>
        <a:bodyPr/>
        <a:lstStyle/>
        <a:p>
          <a:pPr rtl="0"/>
          <a:r>
            <a:rPr lang="nl-NL" smtClean="0"/>
            <a:t>Hoe meer antibiotica in het milieu, des te groter de kans op voorkomen van mutaties</a:t>
          </a:r>
          <a:endParaRPr lang="nl-NL"/>
        </a:p>
      </dgm:t>
    </dgm:pt>
    <dgm:pt modelId="{92F01BA7-0C32-4A1A-A900-2AA41D5967E3}" type="parTrans" cxnId="{169A785A-8527-4916-A137-D420CDF3C6BC}">
      <dgm:prSet/>
      <dgm:spPr/>
      <dgm:t>
        <a:bodyPr/>
        <a:lstStyle/>
        <a:p>
          <a:endParaRPr lang="nl-NL"/>
        </a:p>
      </dgm:t>
    </dgm:pt>
    <dgm:pt modelId="{698980BB-F464-4259-86D2-1FE351139D91}" type="sibTrans" cxnId="{169A785A-8527-4916-A137-D420CDF3C6BC}">
      <dgm:prSet/>
      <dgm:spPr/>
      <dgm:t>
        <a:bodyPr/>
        <a:lstStyle/>
        <a:p>
          <a:endParaRPr lang="nl-NL"/>
        </a:p>
      </dgm:t>
    </dgm:pt>
    <dgm:pt modelId="{1A21AC60-A5AB-4B40-849F-00C392F49CCA}">
      <dgm:prSet/>
      <dgm:spPr/>
      <dgm:t>
        <a:bodyPr/>
        <a:lstStyle/>
        <a:p>
          <a:pPr rtl="0"/>
          <a:r>
            <a:rPr lang="nl-NL" smtClean="0"/>
            <a:t>Met antibiotica lok je als het ware resistente mutaties en de verspreiding van mutaties uit</a:t>
          </a:r>
          <a:endParaRPr lang="nl-NL"/>
        </a:p>
      </dgm:t>
    </dgm:pt>
    <dgm:pt modelId="{104DA6C1-E32F-46FB-8C81-88569AFEC75E}" type="parTrans" cxnId="{606C0B17-BA1F-4E0D-AA75-2F5D13A22858}">
      <dgm:prSet/>
      <dgm:spPr/>
      <dgm:t>
        <a:bodyPr/>
        <a:lstStyle/>
        <a:p>
          <a:endParaRPr lang="nl-NL"/>
        </a:p>
      </dgm:t>
    </dgm:pt>
    <dgm:pt modelId="{48E9A97A-FDA4-4B2A-889C-7F042E3D6650}" type="sibTrans" cxnId="{606C0B17-BA1F-4E0D-AA75-2F5D13A22858}">
      <dgm:prSet/>
      <dgm:spPr/>
      <dgm:t>
        <a:bodyPr/>
        <a:lstStyle/>
        <a:p>
          <a:endParaRPr lang="nl-NL"/>
        </a:p>
      </dgm:t>
    </dgm:pt>
    <dgm:pt modelId="{76F0D981-0E26-43EC-98D0-AB544CEAED09}" type="pres">
      <dgm:prSet presAssocID="{AA8EA651-C321-4FCC-AD4D-669C823DE56C}" presName="Name0" presStyleCnt="0">
        <dgm:presLayoutVars>
          <dgm:chMax val="7"/>
          <dgm:dir/>
          <dgm:animLvl val="lvl"/>
          <dgm:resizeHandles val="exact"/>
        </dgm:presLayoutVars>
      </dgm:prSet>
      <dgm:spPr/>
      <dgm:t>
        <a:bodyPr/>
        <a:lstStyle/>
        <a:p>
          <a:endParaRPr lang="nl-NL"/>
        </a:p>
      </dgm:t>
    </dgm:pt>
    <dgm:pt modelId="{194E3E64-8C4B-4A04-8DCE-599D658F1CDD}" type="pres">
      <dgm:prSet presAssocID="{0E077FD8-753A-48F6-9D1A-E09E8CEAE701}" presName="circle1" presStyleLbl="node1" presStyleIdx="0" presStyleCnt="3"/>
      <dgm:spPr/>
    </dgm:pt>
    <dgm:pt modelId="{F2EB7997-A672-4F29-8150-E3456D26418A}" type="pres">
      <dgm:prSet presAssocID="{0E077FD8-753A-48F6-9D1A-E09E8CEAE701}" presName="space" presStyleCnt="0"/>
      <dgm:spPr/>
    </dgm:pt>
    <dgm:pt modelId="{D85B5521-6159-4C2A-BFD2-2E3198B46880}" type="pres">
      <dgm:prSet presAssocID="{0E077FD8-753A-48F6-9D1A-E09E8CEAE701}" presName="rect1" presStyleLbl="alignAcc1" presStyleIdx="0" presStyleCnt="3"/>
      <dgm:spPr/>
      <dgm:t>
        <a:bodyPr/>
        <a:lstStyle/>
        <a:p>
          <a:endParaRPr lang="nl-NL"/>
        </a:p>
      </dgm:t>
    </dgm:pt>
    <dgm:pt modelId="{C88035F1-EA6E-4489-9C8D-CF9A5107DE36}" type="pres">
      <dgm:prSet presAssocID="{88576A99-A08F-4350-8560-EE0C2126F3AB}" presName="vertSpace2" presStyleLbl="node1" presStyleIdx="0" presStyleCnt="3"/>
      <dgm:spPr/>
    </dgm:pt>
    <dgm:pt modelId="{0E2DA311-B7DC-463D-9425-DE8699A98E1A}" type="pres">
      <dgm:prSet presAssocID="{88576A99-A08F-4350-8560-EE0C2126F3AB}" presName="circle2" presStyleLbl="node1" presStyleIdx="1" presStyleCnt="3"/>
      <dgm:spPr/>
    </dgm:pt>
    <dgm:pt modelId="{363B71B4-1C06-4F00-BF96-C7F6D8637FA0}" type="pres">
      <dgm:prSet presAssocID="{88576A99-A08F-4350-8560-EE0C2126F3AB}" presName="rect2" presStyleLbl="alignAcc1" presStyleIdx="1" presStyleCnt="3"/>
      <dgm:spPr/>
      <dgm:t>
        <a:bodyPr/>
        <a:lstStyle/>
        <a:p>
          <a:endParaRPr lang="nl-NL"/>
        </a:p>
      </dgm:t>
    </dgm:pt>
    <dgm:pt modelId="{B486DDBB-4701-4743-A810-6A05BD37E926}" type="pres">
      <dgm:prSet presAssocID="{1A21AC60-A5AB-4B40-849F-00C392F49CCA}" presName="vertSpace3" presStyleLbl="node1" presStyleIdx="1" presStyleCnt="3"/>
      <dgm:spPr/>
    </dgm:pt>
    <dgm:pt modelId="{4EC71C4C-5EE2-4BE5-A49E-C5373EB6C20C}" type="pres">
      <dgm:prSet presAssocID="{1A21AC60-A5AB-4B40-849F-00C392F49CCA}" presName="circle3" presStyleLbl="node1" presStyleIdx="2" presStyleCnt="3"/>
      <dgm:spPr/>
    </dgm:pt>
    <dgm:pt modelId="{DF1F5562-7E41-4776-B48C-0D62CD903A61}" type="pres">
      <dgm:prSet presAssocID="{1A21AC60-A5AB-4B40-849F-00C392F49CCA}" presName="rect3" presStyleLbl="alignAcc1" presStyleIdx="2" presStyleCnt="3"/>
      <dgm:spPr/>
      <dgm:t>
        <a:bodyPr/>
        <a:lstStyle/>
        <a:p>
          <a:endParaRPr lang="nl-NL"/>
        </a:p>
      </dgm:t>
    </dgm:pt>
    <dgm:pt modelId="{8DFFF706-4B68-4FDE-B880-A08F919414D6}" type="pres">
      <dgm:prSet presAssocID="{0E077FD8-753A-48F6-9D1A-E09E8CEAE701}" presName="rect1ParTxNoCh" presStyleLbl="alignAcc1" presStyleIdx="2" presStyleCnt="3">
        <dgm:presLayoutVars>
          <dgm:chMax val="1"/>
          <dgm:bulletEnabled val="1"/>
        </dgm:presLayoutVars>
      </dgm:prSet>
      <dgm:spPr/>
      <dgm:t>
        <a:bodyPr/>
        <a:lstStyle/>
        <a:p>
          <a:endParaRPr lang="nl-NL"/>
        </a:p>
      </dgm:t>
    </dgm:pt>
    <dgm:pt modelId="{6C678AD1-03CF-49E3-88DF-9A6458F6A7BC}" type="pres">
      <dgm:prSet presAssocID="{88576A99-A08F-4350-8560-EE0C2126F3AB}" presName="rect2ParTxNoCh" presStyleLbl="alignAcc1" presStyleIdx="2" presStyleCnt="3">
        <dgm:presLayoutVars>
          <dgm:chMax val="1"/>
          <dgm:bulletEnabled val="1"/>
        </dgm:presLayoutVars>
      </dgm:prSet>
      <dgm:spPr/>
      <dgm:t>
        <a:bodyPr/>
        <a:lstStyle/>
        <a:p>
          <a:endParaRPr lang="nl-NL"/>
        </a:p>
      </dgm:t>
    </dgm:pt>
    <dgm:pt modelId="{BFE77B30-FBBC-470D-A80A-1CD26171B130}" type="pres">
      <dgm:prSet presAssocID="{1A21AC60-A5AB-4B40-849F-00C392F49CCA}" presName="rect3ParTxNoCh" presStyleLbl="alignAcc1" presStyleIdx="2" presStyleCnt="3">
        <dgm:presLayoutVars>
          <dgm:chMax val="1"/>
          <dgm:bulletEnabled val="1"/>
        </dgm:presLayoutVars>
      </dgm:prSet>
      <dgm:spPr/>
      <dgm:t>
        <a:bodyPr/>
        <a:lstStyle/>
        <a:p>
          <a:endParaRPr lang="nl-NL"/>
        </a:p>
      </dgm:t>
    </dgm:pt>
  </dgm:ptLst>
  <dgm:cxnLst>
    <dgm:cxn modelId="{49F2552C-0176-4E33-99F4-D58D2AB8BD93}" type="presOf" srcId="{1A21AC60-A5AB-4B40-849F-00C392F49CCA}" destId="{DF1F5562-7E41-4776-B48C-0D62CD903A61}" srcOrd="0" destOrd="0" presId="urn:microsoft.com/office/officeart/2005/8/layout/target3"/>
    <dgm:cxn modelId="{48FCD906-8779-47FB-ACC5-4AA52CD8B955}" type="presOf" srcId="{0E077FD8-753A-48F6-9D1A-E09E8CEAE701}" destId="{D85B5521-6159-4C2A-BFD2-2E3198B46880}" srcOrd="0" destOrd="0" presId="urn:microsoft.com/office/officeart/2005/8/layout/target3"/>
    <dgm:cxn modelId="{606C0B17-BA1F-4E0D-AA75-2F5D13A22858}" srcId="{AA8EA651-C321-4FCC-AD4D-669C823DE56C}" destId="{1A21AC60-A5AB-4B40-849F-00C392F49CCA}" srcOrd="2" destOrd="0" parTransId="{104DA6C1-E32F-46FB-8C81-88569AFEC75E}" sibTransId="{48E9A97A-FDA4-4B2A-889C-7F042E3D6650}"/>
    <dgm:cxn modelId="{D20957EC-870A-4D5E-BFDA-1C0E9574347E}" type="presOf" srcId="{88576A99-A08F-4350-8560-EE0C2126F3AB}" destId="{6C678AD1-03CF-49E3-88DF-9A6458F6A7BC}" srcOrd="1" destOrd="0" presId="urn:microsoft.com/office/officeart/2005/8/layout/target3"/>
    <dgm:cxn modelId="{FF69FCC9-18AD-4B4F-94D4-0E800A4CEF80}" type="presOf" srcId="{0E077FD8-753A-48F6-9D1A-E09E8CEAE701}" destId="{8DFFF706-4B68-4FDE-B880-A08F919414D6}" srcOrd="1" destOrd="0" presId="urn:microsoft.com/office/officeart/2005/8/layout/target3"/>
    <dgm:cxn modelId="{C7E08271-71C6-41BF-83FD-62C621272C39}" type="presOf" srcId="{1A21AC60-A5AB-4B40-849F-00C392F49CCA}" destId="{BFE77B30-FBBC-470D-A80A-1CD26171B130}" srcOrd="1" destOrd="0" presId="urn:microsoft.com/office/officeart/2005/8/layout/target3"/>
    <dgm:cxn modelId="{36E5118B-7E5E-4EF6-B233-70F0B1F1B160}" type="presOf" srcId="{88576A99-A08F-4350-8560-EE0C2126F3AB}" destId="{363B71B4-1C06-4F00-BF96-C7F6D8637FA0}" srcOrd="0" destOrd="0" presId="urn:microsoft.com/office/officeart/2005/8/layout/target3"/>
    <dgm:cxn modelId="{169A785A-8527-4916-A137-D420CDF3C6BC}" srcId="{AA8EA651-C321-4FCC-AD4D-669C823DE56C}" destId="{88576A99-A08F-4350-8560-EE0C2126F3AB}" srcOrd="1" destOrd="0" parTransId="{92F01BA7-0C32-4A1A-A900-2AA41D5967E3}" sibTransId="{698980BB-F464-4259-86D2-1FE351139D91}"/>
    <dgm:cxn modelId="{0766599F-57E7-49C9-9285-24F86375F489}" type="presOf" srcId="{AA8EA651-C321-4FCC-AD4D-669C823DE56C}" destId="{76F0D981-0E26-43EC-98D0-AB544CEAED09}" srcOrd="0" destOrd="0" presId="urn:microsoft.com/office/officeart/2005/8/layout/target3"/>
    <dgm:cxn modelId="{3A039B48-6817-4892-BDBE-BBF5771F8D97}" srcId="{AA8EA651-C321-4FCC-AD4D-669C823DE56C}" destId="{0E077FD8-753A-48F6-9D1A-E09E8CEAE701}" srcOrd="0" destOrd="0" parTransId="{A096E18F-F48B-4B33-9284-269433754DD3}" sibTransId="{2EE70B2A-62E3-41B0-AA3B-7B4F9CFA3711}"/>
    <dgm:cxn modelId="{643E8A8C-5CC6-4960-8B8A-8DF8A74BCB93}" type="presParOf" srcId="{76F0D981-0E26-43EC-98D0-AB544CEAED09}" destId="{194E3E64-8C4B-4A04-8DCE-599D658F1CDD}" srcOrd="0" destOrd="0" presId="urn:microsoft.com/office/officeart/2005/8/layout/target3"/>
    <dgm:cxn modelId="{7D252110-DA7A-4845-89C1-D20DC0BAA2E5}" type="presParOf" srcId="{76F0D981-0E26-43EC-98D0-AB544CEAED09}" destId="{F2EB7997-A672-4F29-8150-E3456D26418A}" srcOrd="1" destOrd="0" presId="urn:microsoft.com/office/officeart/2005/8/layout/target3"/>
    <dgm:cxn modelId="{9AD94C59-D01F-40A6-983D-A24EBFB26040}" type="presParOf" srcId="{76F0D981-0E26-43EC-98D0-AB544CEAED09}" destId="{D85B5521-6159-4C2A-BFD2-2E3198B46880}" srcOrd="2" destOrd="0" presId="urn:microsoft.com/office/officeart/2005/8/layout/target3"/>
    <dgm:cxn modelId="{41604AED-BC5F-4D69-ADAE-D4E2D09F83CE}" type="presParOf" srcId="{76F0D981-0E26-43EC-98D0-AB544CEAED09}" destId="{C88035F1-EA6E-4489-9C8D-CF9A5107DE36}" srcOrd="3" destOrd="0" presId="urn:microsoft.com/office/officeart/2005/8/layout/target3"/>
    <dgm:cxn modelId="{FDCFE097-70BF-43C9-A237-DA50B06C4694}" type="presParOf" srcId="{76F0D981-0E26-43EC-98D0-AB544CEAED09}" destId="{0E2DA311-B7DC-463D-9425-DE8699A98E1A}" srcOrd="4" destOrd="0" presId="urn:microsoft.com/office/officeart/2005/8/layout/target3"/>
    <dgm:cxn modelId="{B7629A1C-8CF8-4B93-90B2-02A6F03D2F96}" type="presParOf" srcId="{76F0D981-0E26-43EC-98D0-AB544CEAED09}" destId="{363B71B4-1C06-4F00-BF96-C7F6D8637FA0}" srcOrd="5" destOrd="0" presId="urn:microsoft.com/office/officeart/2005/8/layout/target3"/>
    <dgm:cxn modelId="{EB657BB1-B2CA-4939-A0F7-F09A381DD85E}" type="presParOf" srcId="{76F0D981-0E26-43EC-98D0-AB544CEAED09}" destId="{B486DDBB-4701-4743-A810-6A05BD37E926}" srcOrd="6" destOrd="0" presId="urn:microsoft.com/office/officeart/2005/8/layout/target3"/>
    <dgm:cxn modelId="{AE225E97-7BAC-4235-B91D-8718974FC489}" type="presParOf" srcId="{76F0D981-0E26-43EC-98D0-AB544CEAED09}" destId="{4EC71C4C-5EE2-4BE5-A49E-C5373EB6C20C}" srcOrd="7" destOrd="0" presId="urn:microsoft.com/office/officeart/2005/8/layout/target3"/>
    <dgm:cxn modelId="{21F8F89C-7983-45D9-87D5-8731F1CC4D14}" type="presParOf" srcId="{76F0D981-0E26-43EC-98D0-AB544CEAED09}" destId="{DF1F5562-7E41-4776-B48C-0D62CD903A61}" srcOrd="8" destOrd="0" presId="urn:microsoft.com/office/officeart/2005/8/layout/target3"/>
    <dgm:cxn modelId="{D921CEA4-E1F5-4BA5-A2FB-07384E701514}" type="presParOf" srcId="{76F0D981-0E26-43EC-98D0-AB544CEAED09}" destId="{8DFFF706-4B68-4FDE-B880-A08F919414D6}" srcOrd="9" destOrd="0" presId="urn:microsoft.com/office/officeart/2005/8/layout/target3"/>
    <dgm:cxn modelId="{E56273B5-12AF-41D9-835B-6BE0213B6D83}" type="presParOf" srcId="{76F0D981-0E26-43EC-98D0-AB544CEAED09}" destId="{6C678AD1-03CF-49E3-88DF-9A6458F6A7BC}" srcOrd="10" destOrd="0" presId="urn:microsoft.com/office/officeart/2005/8/layout/target3"/>
    <dgm:cxn modelId="{109A748B-BA23-438E-95DF-9B8F77D28C55}" type="presParOf" srcId="{76F0D981-0E26-43EC-98D0-AB544CEAED09}" destId="{BFE77B30-FBBC-470D-A80A-1CD26171B130}" srcOrd="11" destOrd="0" presId="urn:microsoft.com/office/officeart/2005/8/layout/targe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5BA5467-471F-4CA1-8C98-DBF84A7508B6}" type="doc">
      <dgm:prSet loTypeId="urn:microsoft.com/office/officeart/2005/8/layout/vList2" loCatId="list" qsTypeId="urn:microsoft.com/office/officeart/2005/8/quickstyle/simple5" qsCatId="simple" csTypeId="urn:microsoft.com/office/officeart/2005/8/colors/accent1_2" csCatId="accent1"/>
      <dgm:spPr/>
      <dgm:t>
        <a:bodyPr/>
        <a:lstStyle/>
        <a:p>
          <a:endParaRPr lang="nl-NL"/>
        </a:p>
      </dgm:t>
    </dgm:pt>
    <dgm:pt modelId="{CF9C103F-10D1-492A-902B-6FC44F849085}">
      <dgm:prSet/>
      <dgm:spPr/>
      <dgm:t>
        <a:bodyPr/>
        <a:lstStyle/>
        <a:p>
          <a:pPr algn="ctr" rtl="0"/>
          <a:r>
            <a:rPr lang="nl-NL" smtClean="0"/>
            <a:t>Soorten resistentie</a:t>
          </a:r>
          <a:endParaRPr lang="nl-NL"/>
        </a:p>
      </dgm:t>
    </dgm:pt>
    <dgm:pt modelId="{99C50EC9-E76A-4E84-B002-D49E1DCB01D3}" type="parTrans" cxnId="{D653A9D8-2916-475F-9DBD-D061451D8C5B}">
      <dgm:prSet/>
      <dgm:spPr/>
      <dgm:t>
        <a:bodyPr/>
        <a:lstStyle/>
        <a:p>
          <a:endParaRPr lang="nl-NL"/>
        </a:p>
      </dgm:t>
    </dgm:pt>
    <dgm:pt modelId="{E8426827-4328-4563-86C7-493B71164CD2}" type="sibTrans" cxnId="{D653A9D8-2916-475F-9DBD-D061451D8C5B}">
      <dgm:prSet/>
      <dgm:spPr/>
      <dgm:t>
        <a:bodyPr/>
        <a:lstStyle/>
        <a:p>
          <a:endParaRPr lang="nl-NL"/>
        </a:p>
      </dgm:t>
    </dgm:pt>
    <dgm:pt modelId="{DC5A3727-C4C6-4617-8DB7-6B49D177646A}" type="pres">
      <dgm:prSet presAssocID="{65BA5467-471F-4CA1-8C98-DBF84A7508B6}" presName="linear" presStyleCnt="0">
        <dgm:presLayoutVars>
          <dgm:animLvl val="lvl"/>
          <dgm:resizeHandles val="exact"/>
        </dgm:presLayoutVars>
      </dgm:prSet>
      <dgm:spPr/>
      <dgm:t>
        <a:bodyPr/>
        <a:lstStyle/>
        <a:p>
          <a:endParaRPr lang="nl-NL"/>
        </a:p>
      </dgm:t>
    </dgm:pt>
    <dgm:pt modelId="{F6FCA8C2-E9D2-4AFA-AE32-8E2A2D63A8D0}" type="pres">
      <dgm:prSet presAssocID="{CF9C103F-10D1-492A-902B-6FC44F849085}" presName="parentText" presStyleLbl="node1" presStyleIdx="0" presStyleCnt="1">
        <dgm:presLayoutVars>
          <dgm:chMax val="0"/>
          <dgm:bulletEnabled val="1"/>
        </dgm:presLayoutVars>
      </dgm:prSet>
      <dgm:spPr/>
      <dgm:t>
        <a:bodyPr/>
        <a:lstStyle/>
        <a:p>
          <a:endParaRPr lang="nl-NL"/>
        </a:p>
      </dgm:t>
    </dgm:pt>
  </dgm:ptLst>
  <dgm:cxnLst>
    <dgm:cxn modelId="{D79171A4-380D-40E8-A250-78A892F507BA}" type="presOf" srcId="{CF9C103F-10D1-492A-902B-6FC44F849085}" destId="{F6FCA8C2-E9D2-4AFA-AE32-8E2A2D63A8D0}" srcOrd="0" destOrd="0" presId="urn:microsoft.com/office/officeart/2005/8/layout/vList2"/>
    <dgm:cxn modelId="{D653A9D8-2916-475F-9DBD-D061451D8C5B}" srcId="{65BA5467-471F-4CA1-8C98-DBF84A7508B6}" destId="{CF9C103F-10D1-492A-902B-6FC44F849085}" srcOrd="0" destOrd="0" parTransId="{99C50EC9-E76A-4E84-B002-D49E1DCB01D3}" sibTransId="{E8426827-4328-4563-86C7-493B71164CD2}"/>
    <dgm:cxn modelId="{A34326A5-6396-4B4C-8E95-DE2187A41D90}" type="presOf" srcId="{65BA5467-471F-4CA1-8C98-DBF84A7508B6}" destId="{DC5A3727-C4C6-4617-8DB7-6B49D177646A}" srcOrd="0" destOrd="0" presId="urn:microsoft.com/office/officeart/2005/8/layout/vList2"/>
    <dgm:cxn modelId="{9DC1C4C6-E4C3-4BD0-981D-7B3A64FD87FE}" type="presParOf" srcId="{DC5A3727-C4C6-4617-8DB7-6B49D177646A}" destId="{F6FCA8C2-E9D2-4AFA-AE32-8E2A2D63A8D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F93DAA-7B88-4090-8081-C93409C1234E}"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nl-NL"/>
        </a:p>
      </dgm:t>
    </dgm:pt>
    <dgm:pt modelId="{7DB275D1-511E-4DFA-B998-7402F6EE9F70}">
      <dgm:prSet custT="1"/>
      <dgm:spPr/>
      <dgm:t>
        <a:bodyPr/>
        <a:lstStyle/>
        <a:p>
          <a:pPr algn="ctr" rtl="0"/>
          <a:r>
            <a:rPr lang="nl-NL" sz="4000" dirty="0" smtClean="0"/>
            <a:t>Antibiotica: voordelen &amp; risico’s</a:t>
          </a:r>
          <a:endParaRPr lang="nl-NL" sz="4000" dirty="0"/>
        </a:p>
      </dgm:t>
    </dgm:pt>
    <dgm:pt modelId="{7861E471-E3E8-42C8-AD7C-5B4CAC74C0AF}" type="parTrans" cxnId="{E1772861-12FF-42B1-B088-A618F0F7CD18}">
      <dgm:prSet/>
      <dgm:spPr/>
      <dgm:t>
        <a:bodyPr/>
        <a:lstStyle/>
        <a:p>
          <a:endParaRPr lang="nl-NL"/>
        </a:p>
      </dgm:t>
    </dgm:pt>
    <dgm:pt modelId="{D6B781FE-17D7-453B-8D77-F42B202FD9C6}" type="sibTrans" cxnId="{E1772861-12FF-42B1-B088-A618F0F7CD18}">
      <dgm:prSet/>
      <dgm:spPr/>
      <dgm:t>
        <a:bodyPr/>
        <a:lstStyle/>
        <a:p>
          <a:endParaRPr lang="nl-NL"/>
        </a:p>
      </dgm:t>
    </dgm:pt>
    <dgm:pt modelId="{3CE1AF67-E82B-4348-905E-084633725326}" type="pres">
      <dgm:prSet presAssocID="{F7F93DAA-7B88-4090-8081-C93409C1234E}" presName="linear" presStyleCnt="0">
        <dgm:presLayoutVars>
          <dgm:animLvl val="lvl"/>
          <dgm:resizeHandles val="exact"/>
        </dgm:presLayoutVars>
      </dgm:prSet>
      <dgm:spPr/>
      <dgm:t>
        <a:bodyPr/>
        <a:lstStyle/>
        <a:p>
          <a:endParaRPr lang="nl-NL"/>
        </a:p>
      </dgm:t>
    </dgm:pt>
    <dgm:pt modelId="{0B49EF29-AF75-4E7B-98FC-299AB9CE8D2F}" type="pres">
      <dgm:prSet presAssocID="{7DB275D1-511E-4DFA-B998-7402F6EE9F70}" presName="parentText" presStyleLbl="node1" presStyleIdx="0" presStyleCnt="1" custScaleY="444928">
        <dgm:presLayoutVars>
          <dgm:chMax val="0"/>
          <dgm:bulletEnabled val="1"/>
        </dgm:presLayoutVars>
      </dgm:prSet>
      <dgm:spPr/>
      <dgm:t>
        <a:bodyPr/>
        <a:lstStyle/>
        <a:p>
          <a:endParaRPr lang="nl-NL"/>
        </a:p>
      </dgm:t>
    </dgm:pt>
  </dgm:ptLst>
  <dgm:cxnLst>
    <dgm:cxn modelId="{F7A91106-75DA-456E-A1D2-E114ED7F60B6}" type="presOf" srcId="{7DB275D1-511E-4DFA-B998-7402F6EE9F70}" destId="{0B49EF29-AF75-4E7B-98FC-299AB9CE8D2F}" srcOrd="0" destOrd="0" presId="urn:microsoft.com/office/officeart/2005/8/layout/vList2"/>
    <dgm:cxn modelId="{9710758E-F677-40B4-BB41-B4415B7F2451}" type="presOf" srcId="{F7F93DAA-7B88-4090-8081-C93409C1234E}" destId="{3CE1AF67-E82B-4348-905E-084633725326}" srcOrd="0" destOrd="0" presId="urn:microsoft.com/office/officeart/2005/8/layout/vList2"/>
    <dgm:cxn modelId="{E1772861-12FF-42B1-B088-A618F0F7CD18}" srcId="{F7F93DAA-7B88-4090-8081-C93409C1234E}" destId="{7DB275D1-511E-4DFA-B998-7402F6EE9F70}" srcOrd="0" destOrd="0" parTransId="{7861E471-E3E8-42C8-AD7C-5B4CAC74C0AF}" sibTransId="{D6B781FE-17D7-453B-8D77-F42B202FD9C6}"/>
    <dgm:cxn modelId="{A3ED20E2-C66E-4FF3-A378-355B9A7CC161}" type="presParOf" srcId="{3CE1AF67-E82B-4348-905E-084633725326}" destId="{0B49EF29-AF75-4E7B-98FC-299AB9CE8D2F}"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3B68993-9630-4899-94A9-FE5E0875C612}" type="doc">
      <dgm:prSet loTypeId="urn:microsoft.com/office/officeart/2005/8/layout/vList2" loCatId="list" qsTypeId="urn:microsoft.com/office/officeart/2005/8/quickstyle/simple5" qsCatId="simple" csTypeId="urn:microsoft.com/office/officeart/2005/8/colors/colorful4" csCatId="colorful"/>
      <dgm:spPr/>
      <dgm:t>
        <a:bodyPr/>
        <a:lstStyle/>
        <a:p>
          <a:endParaRPr lang="nl-NL"/>
        </a:p>
      </dgm:t>
    </dgm:pt>
    <dgm:pt modelId="{2239E868-537C-4018-B331-DA667DC41D93}">
      <dgm:prSet custT="1"/>
      <dgm:spPr/>
      <dgm:t>
        <a:bodyPr/>
        <a:lstStyle/>
        <a:p>
          <a:pPr algn="ctr" rtl="0"/>
          <a:r>
            <a:rPr lang="nl-NL" sz="2000" b="1" smtClean="0"/>
            <a:t>Antibiotica de cel uitpompen</a:t>
          </a:r>
          <a:endParaRPr lang="nl-NL" sz="2000" b="1"/>
        </a:p>
      </dgm:t>
    </dgm:pt>
    <dgm:pt modelId="{E7DBA363-BCEA-41B1-A86E-A0F262460844}" type="parTrans" cxnId="{A159E5E8-5517-4DF8-9C65-F2AF94775E2B}">
      <dgm:prSet/>
      <dgm:spPr/>
      <dgm:t>
        <a:bodyPr/>
        <a:lstStyle/>
        <a:p>
          <a:pPr algn="ctr"/>
          <a:endParaRPr lang="nl-NL" sz="2000" b="1"/>
        </a:p>
      </dgm:t>
    </dgm:pt>
    <dgm:pt modelId="{1CE460CF-073D-4C87-A1E0-383D12E792C7}" type="sibTrans" cxnId="{A159E5E8-5517-4DF8-9C65-F2AF94775E2B}">
      <dgm:prSet/>
      <dgm:spPr/>
      <dgm:t>
        <a:bodyPr/>
        <a:lstStyle/>
        <a:p>
          <a:pPr algn="ctr"/>
          <a:endParaRPr lang="nl-NL" sz="2000" b="1"/>
        </a:p>
      </dgm:t>
    </dgm:pt>
    <dgm:pt modelId="{C07783ED-1985-4C5D-B45D-632DBDCBA716}">
      <dgm:prSet custT="1"/>
      <dgm:spPr/>
      <dgm:t>
        <a:bodyPr/>
        <a:lstStyle/>
        <a:p>
          <a:pPr algn="ctr" rtl="0"/>
          <a:r>
            <a:rPr lang="nl-NL" sz="2000" b="1" smtClean="0"/>
            <a:t>Uitschakelen met enzymen</a:t>
          </a:r>
          <a:endParaRPr lang="nl-NL" sz="2000" b="1"/>
        </a:p>
      </dgm:t>
    </dgm:pt>
    <dgm:pt modelId="{3E4AA21B-8C09-4F42-A953-717E7387FA7A}" type="parTrans" cxnId="{C5BA6915-1299-470D-8711-19A697227A57}">
      <dgm:prSet/>
      <dgm:spPr/>
      <dgm:t>
        <a:bodyPr/>
        <a:lstStyle/>
        <a:p>
          <a:pPr algn="ctr"/>
          <a:endParaRPr lang="nl-NL" sz="2000" b="1"/>
        </a:p>
      </dgm:t>
    </dgm:pt>
    <dgm:pt modelId="{E222AF7C-59CE-4078-B36B-2F5BE98A67AB}" type="sibTrans" cxnId="{C5BA6915-1299-470D-8711-19A697227A57}">
      <dgm:prSet/>
      <dgm:spPr/>
      <dgm:t>
        <a:bodyPr/>
        <a:lstStyle/>
        <a:p>
          <a:pPr algn="ctr"/>
          <a:endParaRPr lang="nl-NL" sz="2000" b="1"/>
        </a:p>
      </dgm:t>
    </dgm:pt>
    <dgm:pt modelId="{428B8009-57F5-44FF-B5E6-92F8F4DCAB9F}">
      <dgm:prSet custT="1"/>
      <dgm:spPr/>
      <dgm:t>
        <a:bodyPr/>
        <a:lstStyle/>
        <a:p>
          <a:pPr algn="ctr" rtl="0"/>
          <a:r>
            <a:rPr lang="nl-NL" sz="2000" b="1" smtClean="0"/>
            <a:t>Productie ongevoelige eiwitten</a:t>
          </a:r>
          <a:endParaRPr lang="nl-NL" sz="2000" b="1"/>
        </a:p>
      </dgm:t>
    </dgm:pt>
    <dgm:pt modelId="{4FE981E6-993D-480E-9773-BE493579C166}" type="parTrans" cxnId="{5C380704-FC05-4A10-ACB7-48668023B611}">
      <dgm:prSet/>
      <dgm:spPr/>
      <dgm:t>
        <a:bodyPr/>
        <a:lstStyle/>
        <a:p>
          <a:pPr algn="ctr"/>
          <a:endParaRPr lang="nl-NL" sz="2000" b="1"/>
        </a:p>
      </dgm:t>
    </dgm:pt>
    <dgm:pt modelId="{3E1C60C9-602A-4EF3-B4EC-CF282C034D9D}" type="sibTrans" cxnId="{5C380704-FC05-4A10-ACB7-48668023B611}">
      <dgm:prSet/>
      <dgm:spPr/>
      <dgm:t>
        <a:bodyPr/>
        <a:lstStyle/>
        <a:p>
          <a:pPr algn="ctr"/>
          <a:endParaRPr lang="nl-NL" sz="2000" b="1"/>
        </a:p>
      </dgm:t>
    </dgm:pt>
    <dgm:pt modelId="{D67004AC-0D6A-4D4B-BB1E-171AB1D15A64}">
      <dgm:prSet custT="1"/>
      <dgm:spPr/>
      <dgm:t>
        <a:bodyPr/>
        <a:lstStyle/>
        <a:p>
          <a:pPr algn="ctr" rtl="0"/>
          <a:r>
            <a:rPr lang="nl-NL" sz="2000" b="1" smtClean="0"/>
            <a:t>Ondoordringbaar maken van celwand</a:t>
          </a:r>
          <a:endParaRPr lang="nl-NL" sz="2000" b="1"/>
        </a:p>
      </dgm:t>
    </dgm:pt>
    <dgm:pt modelId="{7EE840F0-0D0A-4229-81B9-206A8641DDEE}" type="parTrans" cxnId="{F4C34729-52AB-48BA-845D-694F92BE2E5F}">
      <dgm:prSet/>
      <dgm:spPr/>
      <dgm:t>
        <a:bodyPr/>
        <a:lstStyle/>
        <a:p>
          <a:pPr algn="ctr"/>
          <a:endParaRPr lang="nl-NL" sz="2000" b="1"/>
        </a:p>
      </dgm:t>
    </dgm:pt>
    <dgm:pt modelId="{1AB21433-2018-4B32-8E30-3B519B90201A}" type="sibTrans" cxnId="{F4C34729-52AB-48BA-845D-694F92BE2E5F}">
      <dgm:prSet/>
      <dgm:spPr/>
      <dgm:t>
        <a:bodyPr/>
        <a:lstStyle/>
        <a:p>
          <a:pPr algn="ctr"/>
          <a:endParaRPr lang="nl-NL" sz="2000" b="1"/>
        </a:p>
      </dgm:t>
    </dgm:pt>
    <dgm:pt modelId="{1EBE4A0D-FB17-4A5D-9C08-97EDF902E24B}" type="pres">
      <dgm:prSet presAssocID="{C3B68993-9630-4899-94A9-FE5E0875C612}" presName="linear" presStyleCnt="0">
        <dgm:presLayoutVars>
          <dgm:animLvl val="lvl"/>
          <dgm:resizeHandles val="exact"/>
        </dgm:presLayoutVars>
      </dgm:prSet>
      <dgm:spPr/>
      <dgm:t>
        <a:bodyPr/>
        <a:lstStyle/>
        <a:p>
          <a:endParaRPr lang="nl-NL"/>
        </a:p>
      </dgm:t>
    </dgm:pt>
    <dgm:pt modelId="{DE87DE5F-0BFB-49C4-A769-AE6B24C2962E}" type="pres">
      <dgm:prSet presAssocID="{2239E868-537C-4018-B331-DA667DC41D93}" presName="parentText" presStyleLbl="node1" presStyleIdx="0" presStyleCnt="4">
        <dgm:presLayoutVars>
          <dgm:chMax val="0"/>
          <dgm:bulletEnabled val="1"/>
        </dgm:presLayoutVars>
      </dgm:prSet>
      <dgm:spPr/>
      <dgm:t>
        <a:bodyPr/>
        <a:lstStyle/>
        <a:p>
          <a:endParaRPr lang="nl-NL"/>
        </a:p>
      </dgm:t>
    </dgm:pt>
    <dgm:pt modelId="{C88C27D7-E42C-45FE-A8D3-A8B24CED6DFC}" type="pres">
      <dgm:prSet presAssocID="{1CE460CF-073D-4C87-A1E0-383D12E792C7}" presName="spacer" presStyleCnt="0"/>
      <dgm:spPr/>
    </dgm:pt>
    <dgm:pt modelId="{CBC791DE-F406-49F8-AEC7-49042A408767}" type="pres">
      <dgm:prSet presAssocID="{C07783ED-1985-4C5D-B45D-632DBDCBA716}" presName="parentText" presStyleLbl="node1" presStyleIdx="1" presStyleCnt="4">
        <dgm:presLayoutVars>
          <dgm:chMax val="0"/>
          <dgm:bulletEnabled val="1"/>
        </dgm:presLayoutVars>
      </dgm:prSet>
      <dgm:spPr/>
      <dgm:t>
        <a:bodyPr/>
        <a:lstStyle/>
        <a:p>
          <a:endParaRPr lang="nl-NL"/>
        </a:p>
      </dgm:t>
    </dgm:pt>
    <dgm:pt modelId="{A4767E74-CF92-4218-B823-3D32972F3113}" type="pres">
      <dgm:prSet presAssocID="{E222AF7C-59CE-4078-B36B-2F5BE98A67AB}" presName="spacer" presStyleCnt="0"/>
      <dgm:spPr/>
    </dgm:pt>
    <dgm:pt modelId="{62C87E27-88FD-46E9-9055-590156A156A5}" type="pres">
      <dgm:prSet presAssocID="{428B8009-57F5-44FF-B5E6-92F8F4DCAB9F}" presName="parentText" presStyleLbl="node1" presStyleIdx="2" presStyleCnt="4">
        <dgm:presLayoutVars>
          <dgm:chMax val="0"/>
          <dgm:bulletEnabled val="1"/>
        </dgm:presLayoutVars>
      </dgm:prSet>
      <dgm:spPr/>
      <dgm:t>
        <a:bodyPr/>
        <a:lstStyle/>
        <a:p>
          <a:endParaRPr lang="nl-NL"/>
        </a:p>
      </dgm:t>
    </dgm:pt>
    <dgm:pt modelId="{94D00EB3-36B7-42F1-AB4C-7C6372ED4F45}" type="pres">
      <dgm:prSet presAssocID="{3E1C60C9-602A-4EF3-B4EC-CF282C034D9D}" presName="spacer" presStyleCnt="0"/>
      <dgm:spPr/>
    </dgm:pt>
    <dgm:pt modelId="{27B3C01A-DA20-4C19-B87F-337F44BDE23A}" type="pres">
      <dgm:prSet presAssocID="{D67004AC-0D6A-4D4B-BB1E-171AB1D15A64}" presName="parentText" presStyleLbl="node1" presStyleIdx="3" presStyleCnt="4">
        <dgm:presLayoutVars>
          <dgm:chMax val="0"/>
          <dgm:bulletEnabled val="1"/>
        </dgm:presLayoutVars>
      </dgm:prSet>
      <dgm:spPr/>
      <dgm:t>
        <a:bodyPr/>
        <a:lstStyle/>
        <a:p>
          <a:endParaRPr lang="nl-NL"/>
        </a:p>
      </dgm:t>
    </dgm:pt>
  </dgm:ptLst>
  <dgm:cxnLst>
    <dgm:cxn modelId="{40A9E2CA-D748-469A-AE69-8AF4C71FC6EA}" type="presOf" srcId="{2239E868-537C-4018-B331-DA667DC41D93}" destId="{DE87DE5F-0BFB-49C4-A769-AE6B24C2962E}" srcOrd="0" destOrd="0" presId="urn:microsoft.com/office/officeart/2005/8/layout/vList2"/>
    <dgm:cxn modelId="{9067D8B8-26FD-442C-9E75-A2DBC525A786}" type="presOf" srcId="{C3B68993-9630-4899-94A9-FE5E0875C612}" destId="{1EBE4A0D-FB17-4A5D-9C08-97EDF902E24B}" srcOrd="0" destOrd="0" presId="urn:microsoft.com/office/officeart/2005/8/layout/vList2"/>
    <dgm:cxn modelId="{A159E5E8-5517-4DF8-9C65-F2AF94775E2B}" srcId="{C3B68993-9630-4899-94A9-FE5E0875C612}" destId="{2239E868-537C-4018-B331-DA667DC41D93}" srcOrd="0" destOrd="0" parTransId="{E7DBA363-BCEA-41B1-A86E-A0F262460844}" sibTransId="{1CE460CF-073D-4C87-A1E0-383D12E792C7}"/>
    <dgm:cxn modelId="{C5BA6915-1299-470D-8711-19A697227A57}" srcId="{C3B68993-9630-4899-94A9-FE5E0875C612}" destId="{C07783ED-1985-4C5D-B45D-632DBDCBA716}" srcOrd="1" destOrd="0" parTransId="{3E4AA21B-8C09-4F42-A953-717E7387FA7A}" sibTransId="{E222AF7C-59CE-4078-B36B-2F5BE98A67AB}"/>
    <dgm:cxn modelId="{F4C34729-52AB-48BA-845D-694F92BE2E5F}" srcId="{C3B68993-9630-4899-94A9-FE5E0875C612}" destId="{D67004AC-0D6A-4D4B-BB1E-171AB1D15A64}" srcOrd="3" destOrd="0" parTransId="{7EE840F0-0D0A-4229-81B9-206A8641DDEE}" sibTransId="{1AB21433-2018-4B32-8E30-3B519B90201A}"/>
    <dgm:cxn modelId="{A5FAC0FC-D31D-4A44-8AC0-A81919A7C041}" type="presOf" srcId="{C07783ED-1985-4C5D-B45D-632DBDCBA716}" destId="{CBC791DE-F406-49F8-AEC7-49042A408767}" srcOrd="0" destOrd="0" presId="urn:microsoft.com/office/officeart/2005/8/layout/vList2"/>
    <dgm:cxn modelId="{AB332B46-DD90-4585-8076-D75E0022B085}" type="presOf" srcId="{D67004AC-0D6A-4D4B-BB1E-171AB1D15A64}" destId="{27B3C01A-DA20-4C19-B87F-337F44BDE23A}" srcOrd="0" destOrd="0" presId="urn:microsoft.com/office/officeart/2005/8/layout/vList2"/>
    <dgm:cxn modelId="{5C380704-FC05-4A10-ACB7-48668023B611}" srcId="{C3B68993-9630-4899-94A9-FE5E0875C612}" destId="{428B8009-57F5-44FF-B5E6-92F8F4DCAB9F}" srcOrd="2" destOrd="0" parTransId="{4FE981E6-993D-480E-9773-BE493579C166}" sibTransId="{3E1C60C9-602A-4EF3-B4EC-CF282C034D9D}"/>
    <dgm:cxn modelId="{A1BA8750-DD92-42C8-8EEE-0DBB0EE12C39}" type="presOf" srcId="{428B8009-57F5-44FF-B5E6-92F8F4DCAB9F}" destId="{62C87E27-88FD-46E9-9055-590156A156A5}" srcOrd="0" destOrd="0" presId="urn:microsoft.com/office/officeart/2005/8/layout/vList2"/>
    <dgm:cxn modelId="{3A5544A1-D26D-49DA-A2E5-B9A8CB94EE8E}" type="presParOf" srcId="{1EBE4A0D-FB17-4A5D-9C08-97EDF902E24B}" destId="{DE87DE5F-0BFB-49C4-A769-AE6B24C2962E}" srcOrd="0" destOrd="0" presId="urn:microsoft.com/office/officeart/2005/8/layout/vList2"/>
    <dgm:cxn modelId="{7D17405E-2604-4D80-A98E-3ECF68A77ABE}" type="presParOf" srcId="{1EBE4A0D-FB17-4A5D-9C08-97EDF902E24B}" destId="{C88C27D7-E42C-45FE-A8D3-A8B24CED6DFC}" srcOrd="1" destOrd="0" presId="urn:microsoft.com/office/officeart/2005/8/layout/vList2"/>
    <dgm:cxn modelId="{476A4FF3-6E35-42A1-B210-FCB37163D001}" type="presParOf" srcId="{1EBE4A0D-FB17-4A5D-9C08-97EDF902E24B}" destId="{CBC791DE-F406-49F8-AEC7-49042A408767}" srcOrd="2" destOrd="0" presId="urn:microsoft.com/office/officeart/2005/8/layout/vList2"/>
    <dgm:cxn modelId="{F68B680E-972E-4337-ACE3-CAA0FCE5D6AD}" type="presParOf" srcId="{1EBE4A0D-FB17-4A5D-9C08-97EDF902E24B}" destId="{A4767E74-CF92-4218-B823-3D32972F3113}" srcOrd="3" destOrd="0" presId="urn:microsoft.com/office/officeart/2005/8/layout/vList2"/>
    <dgm:cxn modelId="{8B47FB9D-C22A-4372-BEF6-9A0322D70551}" type="presParOf" srcId="{1EBE4A0D-FB17-4A5D-9C08-97EDF902E24B}" destId="{62C87E27-88FD-46E9-9055-590156A156A5}" srcOrd="4" destOrd="0" presId="urn:microsoft.com/office/officeart/2005/8/layout/vList2"/>
    <dgm:cxn modelId="{245EC1B4-FE7E-445B-9FC9-0574C6800FB7}" type="presParOf" srcId="{1EBE4A0D-FB17-4A5D-9C08-97EDF902E24B}" destId="{94D00EB3-36B7-42F1-AB4C-7C6372ED4F45}" srcOrd="5" destOrd="0" presId="urn:microsoft.com/office/officeart/2005/8/layout/vList2"/>
    <dgm:cxn modelId="{54AB3999-6544-4D19-8193-54CDFC604C01}" type="presParOf" srcId="{1EBE4A0D-FB17-4A5D-9C08-97EDF902E24B}" destId="{27B3C01A-DA20-4C19-B87F-337F44BDE23A}" srcOrd="6"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235A3DA1-0AA4-4929-B1E7-1402F570EB25}"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nl-NL"/>
        </a:p>
      </dgm:t>
    </dgm:pt>
    <dgm:pt modelId="{23B611FD-E7B8-43E1-B042-24EA91A9E61C}">
      <dgm:prSet custT="1"/>
      <dgm:spPr/>
      <dgm:t>
        <a:bodyPr/>
        <a:lstStyle/>
        <a:p>
          <a:pPr algn="ctr" rtl="0"/>
          <a:r>
            <a:rPr lang="nl-NL" sz="4000" dirty="0" smtClean="0"/>
            <a:t>Resistentie &amp; antibiotica: wapenwedloop</a:t>
          </a:r>
          <a:endParaRPr lang="nl-NL" sz="4000" dirty="0"/>
        </a:p>
      </dgm:t>
    </dgm:pt>
    <dgm:pt modelId="{2BB1832F-5042-421C-8C3A-32ACD8CC3811}" type="parTrans" cxnId="{0CD3B768-42A9-4770-AE03-46192E08FDA4}">
      <dgm:prSet/>
      <dgm:spPr/>
      <dgm:t>
        <a:bodyPr/>
        <a:lstStyle/>
        <a:p>
          <a:endParaRPr lang="nl-NL"/>
        </a:p>
      </dgm:t>
    </dgm:pt>
    <dgm:pt modelId="{1DA4B4B2-BF76-4AF7-8495-946725600340}" type="sibTrans" cxnId="{0CD3B768-42A9-4770-AE03-46192E08FDA4}">
      <dgm:prSet/>
      <dgm:spPr/>
      <dgm:t>
        <a:bodyPr/>
        <a:lstStyle/>
        <a:p>
          <a:endParaRPr lang="nl-NL"/>
        </a:p>
      </dgm:t>
    </dgm:pt>
    <dgm:pt modelId="{0E0E07A5-DA67-4F0A-BF5F-DAAEE2875D15}" type="pres">
      <dgm:prSet presAssocID="{235A3DA1-0AA4-4929-B1E7-1402F570EB25}" presName="linear" presStyleCnt="0">
        <dgm:presLayoutVars>
          <dgm:animLvl val="lvl"/>
          <dgm:resizeHandles val="exact"/>
        </dgm:presLayoutVars>
      </dgm:prSet>
      <dgm:spPr/>
      <dgm:t>
        <a:bodyPr/>
        <a:lstStyle/>
        <a:p>
          <a:endParaRPr lang="nl-NL"/>
        </a:p>
      </dgm:t>
    </dgm:pt>
    <dgm:pt modelId="{581562AC-B697-42EE-8C68-42AD7CAE98A1}" type="pres">
      <dgm:prSet presAssocID="{23B611FD-E7B8-43E1-B042-24EA91A9E61C}" presName="parentText" presStyleLbl="node1" presStyleIdx="0" presStyleCnt="1">
        <dgm:presLayoutVars>
          <dgm:chMax val="0"/>
          <dgm:bulletEnabled val="1"/>
        </dgm:presLayoutVars>
      </dgm:prSet>
      <dgm:spPr/>
      <dgm:t>
        <a:bodyPr/>
        <a:lstStyle/>
        <a:p>
          <a:endParaRPr lang="nl-NL"/>
        </a:p>
      </dgm:t>
    </dgm:pt>
  </dgm:ptLst>
  <dgm:cxnLst>
    <dgm:cxn modelId="{B559AD23-69C2-48D3-8572-187958D42F47}" type="presOf" srcId="{235A3DA1-0AA4-4929-B1E7-1402F570EB25}" destId="{0E0E07A5-DA67-4F0A-BF5F-DAAEE2875D15}" srcOrd="0" destOrd="0" presId="urn:microsoft.com/office/officeart/2005/8/layout/vList2"/>
    <dgm:cxn modelId="{0CD3B768-42A9-4770-AE03-46192E08FDA4}" srcId="{235A3DA1-0AA4-4929-B1E7-1402F570EB25}" destId="{23B611FD-E7B8-43E1-B042-24EA91A9E61C}" srcOrd="0" destOrd="0" parTransId="{2BB1832F-5042-421C-8C3A-32ACD8CC3811}" sibTransId="{1DA4B4B2-BF76-4AF7-8495-946725600340}"/>
    <dgm:cxn modelId="{9CE3D383-5E70-4631-A9A6-60BC209DED07}" type="presOf" srcId="{23B611FD-E7B8-43E1-B042-24EA91A9E61C}" destId="{581562AC-B697-42EE-8C68-42AD7CAE98A1}" srcOrd="0" destOrd="0" presId="urn:microsoft.com/office/officeart/2005/8/layout/vList2"/>
    <dgm:cxn modelId="{67104227-CB4B-40E6-92F5-5F6D2FEFBA5B}" type="presParOf" srcId="{0E0E07A5-DA67-4F0A-BF5F-DAAEE2875D15}" destId="{581562AC-B697-42EE-8C68-42AD7CAE98A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1C004D4E-D761-4F93-8165-EF85BFE04815}" type="doc">
      <dgm:prSet loTypeId="urn:microsoft.com/office/officeart/2005/8/layout/cycle5" loCatId="cycle" qsTypeId="urn:microsoft.com/office/officeart/2005/8/quickstyle/simple5" qsCatId="simple" csTypeId="urn:microsoft.com/office/officeart/2005/8/colors/colorful4" csCatId="colorful" phldr="1"/>
      <dgm:spPr/>
      <dgm:t>
        <a:bodyPr/>
        <a:lstStyle/>
        <a:p>
          <a:endParaRPr lang="nl-NL"/>
        </a:p>
      </dgm:t>
    </dgm:pt>
    <dgm:pt modelId="{95DB4E29-5744-4D1E-9EEF-18F6AA07980F}">
      <dgm:prSet/>
      <dgm:spPr/>
      <dgm:t>
        <a:bodyPr/>
        <a:lstStyle/>
        <a:p>
          <a:pPr rtl="0"/>
          <a:r>
            <a:rPr lang="nl-NL" b="1" dirty="0" smtClean="0"/>
            <a:t>Eerste antibiotica in WO II: eerste ontdekking van resistentie in 1945</a:t>
          </a:r>
          <a:endParaRPr lang="nl-NL" b="1" dirty="0"/>
        </a:p>
      </dgm:t>
    </dgm:pt>
    <dgm:pt modelId="{EB41D366-BE00-4ABF-B63D-F36BC74D21F7}" type="parTrans" cxnId="{34F988D2-3A87-44ED-B604-AEB4C7AEB4A7}">
      <dgm:prSet/>
      <dgm:spPr/>
      <dgm:t>
        <a:bodyPr/>
        <a:lstStyle/>
        <a:p>
          <a:endParaRPr lang="nl-NL" b="1"/>
        </a:p>
      </dgm:t>
    </dgm:pt>
    <dgm:pt modelId="{446D7743-635D-409F-B043-26089EE40284}" type="sibTrans" cxnId="{34F988D2-3A87-44ED-B604-AEB4C7AEB4A7}">
      <dgm:prSet/>
      <dgm:spPr/>
      <dgm:t>
        <a:bodyPr/>
        <a:lstStyle/>
        <a:p>
          <a:endParaRPr lang="nl-NL" b="1"/>
        </a:p>
      </dgm:t>
    </dgm:pt>
    <dgm:pt modelId="{748094BE-7362-4216-B6FF-0926584A351A}">
      <dgm:prSet/>
      <dgm:spPr/>
      <dgm:t>
        <a:bodyPr/>
        <a:lstStyle/>
        <a:p>
          <a:pPr rtl="0"/>
          <a:r>
            <a:rPr lang="nl-NL" b="1" dirty="0" smtClean="0"/>
            <a:t>Penicilline rond 1960 niet meer bruikbaar vanwege resistentie</a:t>
          </a:r>
          <a:endParaRPr lang="nl-NL" b="1" dirty="0"/>
        </a:p>
      </dgm:t>
    </dgm:pt>
    <dgm:pt modelId="{93D71019-ED5E-42E5-B648-B5189B886860}" type="parTrans" cxnId="{674B2D0E-726D-4775-8807-4344745D1AE5}">
      <dgm:prSet/>
      <dgm:spPr/>
      <dgm:t>
        <a:bodyPr/>
        <a:lstStyle/>
        <a:p>
          <a:endParaRPr lang="nl-NL" b="1"/>
        </a:p>
      </dgm:t>
    </dgm:pt>
    <dgm:pt modelId="{12565CB3-2315-49C8-A6B8-03581EF967BC}" type="sibTrans" cxnId="{674B2D0E-726D-4775-8807-4344745D1AE5}">
      <dgm:prSet/>
      <dgm:spPr/>
      <dgm:t>
        <a:bodyPr/>
        <a:lstStyle/>
        <a:p>
          <a:endParaRPr lang="nl-NL" b="1"/>
        </a:p>
      </dgm:t>
    </dgm:pt>
    <dgm:pt modelId="{AC6D763C-8EE1-4A15-9CD6-93863CB0D3FC}">
      <dgm:prSet/>
      <dgm:spPr/>
      <dgm:t>
        <a:bodyPr/>
        <a:lstStyle/>
        <a:p>
          <a:pPr rtl="0"/>
          <a:r>
            <a:rPr lang="nl-NL" b="1" dirty="0" smtClean="0"/>
            <a:t>Ontdekking van </a:t>
          </a:r>
          <a:r>
            <a:rPr lang="nl-NL" b="1" dirty="0" err="1" smtClean="0"/>
            <a:t>meticilline</a:t>
          </a:r>
          <a:r>
            <a:rPr lang="nl-NL" b="1" dirty="0" smtClean="0"/>
            <a:t> als nieuw antibioticum net op tijd</a:t>
          </a:r>
          <a:endParaRPr lang="nl-NL" b="1" dirty="0"/>
        </a:p>
      </dgm:t>
    </dgm:pt>
    <dgm:pt modelId="{0E30B6D9-15CE-478E-A534-923849C2D800}" type="parTrans" cxnId="{436D9837-CCDF-4BFA-9DC8-C00FDC454F3E}">
      <dgm:prSet/>
      <dgm:spPr/>
      <dgm:t>
        <a:bodyPr/>
        <a:lstStyle/>
        <a:p>
          <a:endParaRPr lang="nl-NL" b="1"/>
        </a:p>
      </dgm:t>
    </dgm:pt>
    <dgm:pt modelId="{EA4818B3-EC72-4A36-B048-2431520F1A7F}" type="sibTrans" cxnId="{436D9837-CCDF-4BFA-9DC8-C00FDC454F3E}">
      <dgm:prSet/>
      <dgm:spPr/>
      <dgm:t>
        <a:bodyPr/>
        <a:lstStyle/>
        <a:p>
          <a:endParaRPr lang="nl-NL" b="1"/>
        </a:p>
      </dgm:t>
    </dgm:pt>
    <dgm:pt modelId="{03B43F98-0094-4EB2-A1F9-2141B961304B}">
      <dgm:prSet/>
      <dgm:spPr/>
      <dgm:t>
        <a:bodyPr/>
        <a:lstStyle/>
        <a:p>
          <a:pPr rtl="0"/>
          <a:r>
            <a:rPr lang="nl-NL" b="1" dirty="0" smtClean="0"/>
            <a:t>Ook nu heeft de geneeskunde dringend behoefte aan nieuwe antibiotica</a:t>
          </a:r>
          <a:endParaRPr lang="nl-NL" b="1" dirty="0"/>
        </a:p>
      </dgm:t>
    </dgm:pt>
    <dgm:pt modelId="{54B8C2C9-2E6C-44B1-BCD8-1266C08D9120}" type="parTrans" cxnId="{578F0070-5324-4C79-B2F1-66030C7A30F9}">
      <dgm:prSet/>
      <dgm:spPr/>
      <dgm:t>
        <a:bodyPr/>
        <a:lstStyle/>
        <a:p>
          <a:endParaRPr lang="nl-NL" b="1"/>
        </a:p>
      </dgm:t>
    </dgm:pt>
    <dgm:pt modelId="{7CCC25A0-8E4D-4B3B-8A17-93003AF9DDBE}" type="sibTrans" cxnId="{578F0070-5324-4C79-B2F1-66030C7A30F9}">
      <dgm:prSet/>
      <dgm:spPr/>
      <dgm:t>
        <a:bodyPr/>
        <a:lstStyle/>
        <a:p>
          <a:endParaRPr lang="nl-NL" b="1"/>
        </a:p>
      </dgm:t>
    </dgm:pt>
    <dgm:pt modelId="{0C4F1DB2-F1A9-4322-A324-953D8FF7814C}" type="pres">
      <dgm:prSet presAssocID="{1C004D4E-D761-4F93-8165-EF85BFE04815}" presName="cycle" presStyleCnt="0">
        <dgm:presLayoutVars>
          <dgm:dir/>
          <dgm:resizeHandles val="exact"/>
        </dgm:presLayoutVars>
      </dgm:prSet>
      <dgm:spPr/>
      <dgm:t>
        <a:bodyPr/>
        <a:lstStyle/>
        <a:p>
          <a:endParaRPr lang="nl-NL"/>
        </a:p>
      </dgm:t>
    </dgm:pt>
    <dgm:pt modelId="{1FD96472-A994-47F3-9B51-E049B29A8790}" type="pres">
      <dgm:prSet presAssocID="{95DB4E29-5744-4D1E-9EEF-18F6AA07980F}" presName="node" presStyleLbl="node1" presStyleIdx="0" presStyleCnt="4" custScaleX="162321">
        <dgm:presLayoutVars>
          <dgm:bulletEnabled val="1"/>
        </dgm:presLayoutVars>
      </dgm:prSet>
      <dgm:spPr/>
      <dgm:t>
        <a:bodyPr/>
        <a:lstStyle/>
        <a:p>
          <a:endParaRPr lang="nl-NL"/>
        </a:p>
      </dgm:t>
    </dgm:pt>
    <dgm:pt modelId="{CB9482EB-D678-4F25-B1F9-A9F1862DDAB4}" type="pres">
      <dgm:prSet presAssocID="{95DB4E29-5744-4D1E-9EEF-18F6AA07980F}" presName="spNode" presStyleCnt="0"/>
      <dgm:spPr/>
    </dgm:pt>
    <dgm:pt modelId="{6C158B87-E4BF-476F-A5E0-4FA74361679C}" type="pres">
      <dgm:prSet presAssocID="{446D7743-635D-409F-B043-26089EE40284}" presName="sibTrans" presStyleLbl="sibTrans1D1" presStyleIdx="0" presStyleCnt="4"/>
      <dgm:spPr/>
      <dgm:t>
        <a:bodyPr/>
        <a:lstStyle/>
        <a:p>
          <a:endParaRPr lang="nl-NL"/>
        </a:p>
      </dgm:t>
    </dgm:pt>
    <dgm:pt modelId="{67F917AD-9BBD-4AFE-A926-EBB578238EC3}" type="pres">
      <dgm:prSet presAssocID="{748094BE-7362-4216-B6FF-0926584A351A}" presName="node" presStyleLbl="node1" presStyleIdx="1" presStyleCnt="4" custScaleX="166615">
        <dgm:presLayoutVars>
          <dgm:bulletEnabled val="1"/>
        </dgm:presLayoutVars>
      </dgm:prSet>
      <dgm:spPr/>
      <dgm:t>
        <a:bodyPr/>
        <a:lstStyle/>
        <a:p>
          <a:endParaRPr lang="nl-NL"/>
        </a:p>
      </dgm:t>
    </dgm:pt>
    <dgm:pt modelId="{781B8AD9-2109-42B4-B3EB-CBE1BCD5776F}" type="pres">
      <dgm:prSet presAssocID="{748094BE-7362-4216-B6FF-0926584A351A}" presName="spNode" presStyleCnt="0"/>
      <dgm:spPr/>
    </dgm:pt>
    <dgm:pt modelId="{E7AC258D-EA59-432F-AEF1-33C7008E6438}" type="pres">
      <dgm:prSet presAssocID="{12565CB3-2315-49C8-A6B8-03581EF967BC}" presName="sibTrans" presStyleLbl="sibTrans1D1" presStyleIdx="1" presStyleCnt="4"/>
      <dgm:spPr/>
      <dgm:t>
        <a:bodyPr/>
        <a:lstStyle/>
        <a:p>
          <a:endParaRPr lang="nl-NL"/>
        </a:p>
      </dgm:t>
    </dgm:pt>
    <dgm:pt modelId="{2A2FC897-6F0A-440F-AF5A-92D2A827CFBB}" type="pres">
      <dgm:prSet presAssocID="{AC6D763C-8EE1-4A15-9CD6-93863CB0D3FC}" presName="node" presStyleLbl="node1" presStyleIdx="2" presStyleCnt="4" custScaleX="182425">
        <dgm:presLayoutVars>
          <dgm:bulletEnabled val="1"/>
        </dgm:presLayoutVars>
      </dgm:prSet>
      <dgm:spPr/>
      <dgm:t>
        <a:bodyPr/>
        <a:lstStyle/>
        <a:p>
          <a:endParaRPr lang="nl-NL"/>
        </a:p>
      </dgm:t>
    </dgm:pt>
    <dgm:pt modelId="{A2603383-642F-40EA-9AF1-50D5E40612C3}" type="pres">
      <dgm:prSet presAssocID="{AC6D763C-8EE1-4A15-9CD6-93863CB0D3FC}" presName="spNode" presStyleCnt="0"/>
      <dgm:spPr/>
    </dgm:pt>
    <dgm:pt modelId="{C83E1E55-F3F4-4FEE-B84F-C27A668B2B6C}" type="pres">
      <dgm:prSet presAssocID="{EA4818B3-EC72-4A36-B048-2431520F1A7F}" presName="sibTrans" presStyleLbl="sibTrans1D1" presStyleIdx="2" presStyleCnt="4"/>
      <dgm:spPr/>
      <dgm:t>
        <a:bodyPr/>
        <a:lstStyle/>
        <a:p>
          <a:endParaRPr lang="nl-NL"/>
        </a:p>
      </dgm:t>
    </dgm:pt>
    <dgm:pt modelId="{CCC47032-891E-49AA-9269-79E90640E8AA}" type="pres">
      <dgm:prSet presAssocID="{03B43F98-0094-4EB2-A1F9-2141B961304B}" presName="node" presStyleLbl="node1" presStyleIdx="3" presStyleCnt="4" custScaleX="175102">
        <dgm:presLayoutVars>
          <dgm:bulletEnabled val="1"/>
        </dgm:presLayoutVars>
      </dgm:prSet>
      <dgm:spPr/>
      <dgm:t>
        <a:bodyPr/>
        <a:lstStyle/>
        <a:p>
          <a:endParaRPr lang="nl-NL"/>
        </a:p>
      </dgm:t>
    </dgm:pt>
    <dgm:pt modelId="{E1CF6AA2-51D2-48CA-BC01-4B1798D81B2D}" type="pres">
      <dgm:prSet presAssocID="{03B43F98-0094-4EB2-A1F9-2141B961304B}" presName="spNode" presStyleCnt="0"/>
      <dgm:spPr/>
    </dgm:pt>
    <dgm:pt modelId="{201DB6F4-801A-45DD-B952-8930477CED81}" type="pres">
      <dgm:prSet presAssocID="{7CCC25A0-8E4D-4B3B-8A17-93003AF9DDBE}" presName="sibTrans" presStyleLbl="sibTrans1D1" presStyleIdx="3" presStyleCnt="4"/>
      <dgm:spPr/>
      <dgm:t>
        <a:bodyPr/>
        <a:lstStyle/>
        <a:p>
          <a:endParaRPr lang="nl-NL"/>
        </a:p>
      </dgm:t>
    </dgm:pt>
  </dgm:ptLst>
  <dgm:cxnLst>
    <dgm:cxn modelId="{C8E68F96-F9BC-41E0-B86B-BEC7D798C7C3}" type="presOf" srcId="{446D7743-635D-409F-B043-26089EE40284}" destId="{6C158B87-E4BF-476F-A5E0-4FA74361679C}" srcOrd="0" destOrd="0" presId="urn:microsoft.com/office/officeart/2005/8/layout/cycle5"/>
    <dgm:cxn modelId="{34F988D2-3A87-44ED-B604-AEB4C7AEB4A7}" srcId="{1C004D4E-D761-4F93-8165-EF85BFE04815}" destId="{95DB4E29-5744-4D1E-9EEF-18F6AA07980F}" srcOrd="0" destOrd="0" parTransId="{EB41D366-BE00-4ABF-B63D-F36BC74D21F7}" sibTransId="{446D7743-635D-409F-B043-26089EE40284}"/>
    <dgm:cxn modelId="{207769CF-67D8-49DE-8241-F5A5537048E5}" type="presOf" srcId="{748094BE-7362-4216-B6FF-0926584A351A}" destId="{67F917AD-9BBD-4AFE-A926-EBB578238EC3}" srcOrd="0" destOrd="0" presId="urn:microsoft.com/office/officeart/2005/8/layout/cycle5"/>
    <dgm:cxn modelId="{674B2D0E-726D-4775-8807-4344745D1AE5}" srcId="{1C004D4E-D761-4F93-8165-EF85BFE04815}" destId="{748094BE-7362-4216-B6FF-0926584A351A}" srcOrd="1" destOrd="0" parTransId="{93D71019-ED5E-42E5-B648-B5189B886860}" sibTransId="{12565CB3-2315-49C8-A6B8-03581EF967BC}"/>
    <dgm:cxn modelId="{78D19FBC-9031-4F9A-AFEF-BB407B58DAFB}" type="presOf" srcId="{12565CB3-2315-49C8-A6B8-03581EF967BC}" destId="{E7AC258D-EA59-432F-AEF1-33C7008E6438}" srcOrd="0" destOrd="0" presId="urn:microsoft.com/office/officeart/2005/8/layout/cycle5"/>
    <dgm:cxn modelId="{ABE5447C-4CC1-4CF1-A188-7E83D5ED2353}" type="presOf" srcId="{7CCC25A0-8E4D-4B3B-8A17-93003AF9DDBE}" destId="{201DB6F4-801A-45DD-B952-8930477CED81}" srcOrd="0" destOrd="0" presId="urn:microsoft.com/office/officeart/2005/8/layout/cycle5"/>
    <dgm:cxn modelId="{05933FE9-A1A7-4784-A3B7-76FCA02DE404}" type="presOf" srcId="{95DB4E29-5744-4D1E-9EEF-18F6AA07980F}" destId="{1FD96472-A994-47F3-9B51-E049B29A8790}" srcOrd="0" destOrd="0" presId="urn:microsoft.com/office/officeart/2005/8/layout/cycle5"/>
    <dgm:cxn modelId="{CB7C8B7F-1249-47D2-B951-1C0B1D0834D6}" type="presOf" srcId="{EA4818B3-EC72-4A36-B048-2431520F1A7F}" destId="{C83E1E55-F3F4-4FEE-B84F-C27A668B2B6C}" srcOrd="0" destOrd="0" presId="urn:microsoft.com/office/officeart/2005/8/layout/cycle5"/>
    <dgm:cxn modelId="{B4E5816B-C115-46E8-B3E6-0FB806A17A5B}" type="presOf" srcId="{AC6D763C-8EE1-4A15-9CD6-93863CB0D3FC}" destId="{2A2FC897-6F0A-440F-AF5A-92D2A827CFBB}" srcOrd="0" destOrd="0" presId="urn:microsoft.com/office/officeart/2005/8/layout/cycle5"/>
    <dgm:cxn modelId="{578F0070-5324-4C79-B2F1-66030C7A30F9}" srcId="{1C004D4E-D761-4F93-8165-EF85BFE04815}" destId="{03B43F98-0094-4EB2-A1F9-2141B961304B}" srcOrd="3" destOrd="0" parTransId="{54B8C2C9-2E6C-44B1-BCD8-1266C08D9120}" sibTransId="{7CCC25A0-8E4D-4B3B-8A17-93003AF9DDBE}"/>
    <dgm:cxn modelId="{436D9837-CCDF-4BFA-9DC8-C00FDC454F3E}" srcId="{1C004D4E-D761-4F93-8165-EF85BFE04815}" destId="{AC6D763C-8EE1-4A15-9CD6-93863CB0D3FC}" srcOrd="2" destOrd="0" parTransId="{0E30B6D9-15CE-478E-A534-923849C2D800}" sibTransId="{EA4818B3-EC72-4A36-B048-2431520F1A7F}"/>
    <dgm:cxn modelId="{4D893D67-3E15-47EA-9954-42438DA442D7}" type="presOf" srcId="{1C004D4E-D761-4F93-8165-EF85BFE04815}" destId="{0C4F1DB2-F1A9-4322-A324-953D8FF7814C}" srcOrd="0" destOrd="0" presId="urn:microsoft.com/office/officeart/2005/8/layout/cycle5"/>
    <dgm:cxn modelId="{EA38C89B-E06E-4491-8F24-D439A58B90ED}" type="presOf" srcId="{03B43F98-0094-4EB2-A1F9-2141B961304B}" destId="{CCC47032-891E-49AA-9269-79E90640E8AA}" srcOrd="0" destOrd="0" presId="urn:microsoft.com/office/officeart/2005/8/layout/cycle5"/>
    <dgm:cxn modelId="{864F41A0-EB29-4845-AB5A-C05D092C4923}" type="presParOf" srcId="{0C4F1DB2-F1A9-4322-A324-953D8FF7814C}" destId="{1FD96472-A994-47F3-9B51-E049B29A8790}" srcOrd="0" destOrd="0" presId="urn:microsoft.com/office/officeart/2005/8/layout/cycle5"/>
    <dgm:cxn modelId="{EEED54A2-53A5-4EE3-9CDE-3CEB888C3258}" type="presParOf" srcId="{0C4F1DB2-F1A9-4322-A324-953D8FF7814C}" destId="{CB9482EB-D678-4F25-B1F9-A9F1862DDAB4}" srcOrd="1" destOrd="0" presId="urn:microsoft.com/office/officeart/2005/8/layout/cycle5"/>
    <dgm:cxn modelId="{4FDD2628-2774-4BEE-BFA6-578CF177CA1A}" type="presParOf" srcId="{0C4F1DB2-F1A9-4322-A324-953D8FF7814C}" destId="{6C158B87-E4BF-476F-A5E0-4FA74361679C}" srcOrd="2" destOrd="0" presId="urn:microsoft.com/office/officeart/2005/8/layout/cycle5"/>
    <dgm:cxn modelId="{80B6B584-4C04-4A60-9A81-D56F1B485B25}" type="presParOf" srcId="{0C4F1DB2-F1A9-4322-A324-953D8FF7814C}" destId="{67F917AD-9BBD-4AFE-A926-EBB578238EC3}" srcOrd="3" destOrd="0" presId="urn:microsoft.com/office/officeart/2005/8/layout/cycle5"/>
    <dgm:cxn modelId="{05AC7ABA-BDA4-4428-9B8B-5BA3C1D38DE3}" type="presParOf" srcId="{0C4F1DB2-F1A9-4322-A324-953D8FF7814C}" destId="{781B8AD9-2109-42B4-B3EB-CBE1BCD5776F}" srcOrd="4" destOrd="0" presId="urn:microsoft.com/office/officeart/2005/8/layout/cycle5"/>
    <dgm:cxn modelId="{52A64075-418E-4C1C-A2C5-17FC3240BE5E}" type="presParOf" srcId="{0C4F1DB2-F1A9-4322-A324-953D8FF7814C}" destId="{E7AC258D-EA59-432F-AEF1-33C7008E6438}" srcOrd="5" destOrd="0" presId="urn:microsoft.com/office/officeart/2005/8/layout/cycle5"/>
    <dgm:cxn modelId="{AC285B7C-153B-48A2-9B7E-51BC2E8EFCCB}" type="presParOf" srcId="{0C4F1DB2-F1A9-4322-A324-953D8FF7814C}" destId="{2A2FC897-6F0A-440F-AF5A-92D2A827CFBB}" srcOrd="6" destOrd="0" presId="urn:microsoft.com/office/officeart/2005/8/layout/cycle5"/>
    <dgm:cxn modelId="{1A4089CA-9CD5-40DC-8328-5927AE3B2295}" type="presParOf" srcId="{0C4F1DB2-F1A9-4322-A324-953D8FF7814C}" destId="{A2603383-642F-40EA-9AF1-50D5E40612C3}" srcOrd="7" destOrd="0" presId="urn:microsoft.com/office/officeart/2005/8/layout/cycle5"/>
    <dgm:cxn modelId="{1687F1EC-9114-49F3-B8C9-5F2B4E017681}" type="presParOf" srcId="{0C4F1DB2-F1A9-4322-A324-953D8FF7814C}" destId="{C83E1E55-F3F4-4FEE-B84F-C27A668B2B6C}" srcOrd="8" destOrd="0" presId="urn:microsoft.com/office/officeart/2005/8/layout/cycle5"/>
    <dgm:cxn modelId="{A00A4A84-52CD-4F01-B183-1F6389C463CE}" type="presParOf" srcId="{0C4F1DB2-F1A9-4322-A324-953D8FF7814C}" destId="{CCC47032-891E-49AA-9269-79E90640E8AA}" srcOrd="9" destOrd="0" presId="urn:microsoft.com/office/officeart/2005/8/layout/cycle5"/>
    <dgm:cxn modelId="{FD71433D-0F2F-4ED4-9185-2D2D1376DD78}" type="presParOf" srcId="{0C4F1DB2-F1A9-4322-A324-953D8FF7814C}" destId="{E1CF6AA2-51D2-48CA-BC01-4B1798D81B2D}" srcOrd="10" destOrd="0" presId="urn:microsoft.com/office/officeart/2005/8/layout/cycle5"/>
    <dgm:cxn modelId="{D1DBECF6-B131-4160-8D75-D7A93BCE03C9}" type="presParOf" srcId="{0C4F1DB2-F1A9-4322-A324-953D8FF7814C}" destId="{201DB6F4-801A-45DD-B952-8930477CED81}" srcOrd="11" destOrd="0" presId="urn:microsoft.com/office/officeart/2005/8/layout/cycle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A6BA3BB6-202E-41D1-8E3E-332A3C9D77F7}" type="doc">
      <dgm:prSet loTypeId="urn:microsoft.com/office/officeart/2005/8/layout/vList2" loCatId="list" qsTypeId="urn:microsoft.com/office/officeart/2005/8/quickstyle/simple5" qsCatId="simple" csTypeId="urn:microsoft.com/office/officeart/2005/8/colors/accent1_2" csCatId="accent1"/>
      <dgm:spPr/>
      <dgm:t>
        <a:bodyPr/>
        <a:lstStyle/>
        <a:p>
          <a:endParaRPr lang="nl-NL"/>
        </a:p>
      </dgm:t>
    </dgm:pt>
    <dgm:pt modelId="{614702F3-D1B2-4AA7-8AB8-8C463C489A15}">
      <dgm:prSet/>
      <dgm:spPr/>
      <dgm:t>
        <a:bodyPr/>
        <a:lstStyle/>
        <a:p>
          <a:pPr algn="ctr" rtl="0"/>
          <a:r>
            <a:rPr lang="nl-NL" smtClean="0"/>
            <a:t>Resistente bacteriën</a:t>
          </a:r>
          <a:endParaRPr lang="nl-NL"/>
        </a:p>
      </dgm:t>
    </dgm:pt>
    <dgm:pt modelId="{3F0340DF-48D0-4DEA-8831-6282DAAE3A18}" type="parTrans" cxnId="{196EB9A1-FC85-4AC0-9E2B-B7C881747CF8}">
      <dgm:prSet/>
      <dgm:spPr/>
      <dgm:t>
        <a:bodyPr/>
        <a:lstStyle/>
        <a:p>
          <a:endParaRPr lang="nl-NL"/>
        </a:p>
      </dgm:t>
    </dgm:pt>
    <dgm:pt modelId="{2F08E258-870D-4317-AA22-2D115AA503CA}" type="sibTrans" cxnId="{196EB9A1-FC85-4AC0-9E2B-B7C881747CF8}">
      <dgm:prSet/>
      <dgm:spPr/>
      <dgm:t>
        <a:bodyPr/>
        <a:lstStyle/>
        <a:p>
          <a:endParaRPr lang="nl-NL"/>
        </a:p>
      </dgm:t>
    </dgm:pt>
    <dgm:pt modelId="{D56782BE-6A0C-42A7-9E0D-B70E1085DBDC}" type="pres">
      <dgm:prSet presAssocID="{A6BA3BB6-202E-41D1-8E3E-332A3C9D77F7}" presName="linear" presStyleCnt="0">
        <dgm:presLayoutVars>
          <dgm:animLvl val="lvl"/>
          <dgm:resizeHandles val="exact"/>
        </dgm:presLayoutVars>
      </dgm:prSet>
      <dgm:spPr/>
      <dgm:t>
        <a:bodyPr/>
        <a:lstStyle/>
        <a:p>
          <a:endParaRPr lang="nl-NL"/>
        </a:p>
      </dgm:t>
    </dgm:pt>
    <dgm:pt modelId="{F4A2B600-F2B6-443C-92C1-244F72A8076E}" type="pres">
      <dgm:prSet presAssocID="{614702F3-D1B2-4AA7-8AB8-8C463C489A15}" presName="parentText" presStyleLbl="node1" presStyleIdx="0" presStyleCnt="1">
        <dgm:presLayoutVars>
          <dgm:chMax val="0"/>
          <dgm:bulletEnabled val="1"/>
        </dgm:presLayoutVars>
      </dgm:prSet>
      <dgm:spPr/>
      <dgm:t>
        <a:bodyPr/>
        <a:lstStyle/>
        <a:p>
          <a:endParaRPr lang="nl-NL"/>
        </a:p>
      </dgm:t>
    </dgm:pt>
  </dgm:ptLst>
  <dgm:cxnLst>
    <dgm:cxn modelId="{5FA014B8-A166-4085-B36F-C02515251B0E}" type="presOf" srcId="{A6BA3BB6-202E-41D1-8E3E-332A3C9D77F7}" destId="{D56782BE-6A0C-42A7-9E0D-B70E1085DBDC}" srcOrd="0" destOrd="0" presId="urn:microsoft.com/office/officeart/2005/8/layout/vList2"/>
    <dgm:cxn modelId="{196EB9A1-FC85-4AC0-9E2B-B7C881747CF8}" srcId="{A6BA3BB6-202E-41D1-8E3E-332A3C9D77F7}" destId="{614702F3-D1B2-4AA7-8AB8-8C463C489A15}" srcOrd="0" destOrd="0" parTransId="{3F0340DF-48D0-4DEA-8831-6282DAAE3A18}" sibTransId="{2F08E258-870D-4317-AA22-2D115AA503CA}"/>
    <dgm:cxn modelId="{AED30211-77BE-4358-BAD9-ECF71D115DFD}" type="presOf" srcId="{614702F3-D1B2-4AA7-8AB8-8C463C489A15}" destId="{F4A2B600-F2B6-443C-92C1-244F72A8076E}" srcOrd="0" destOrd="0" presId="urn:microsoft.com/office/officeart/2005/8/layout/vList2"/>
    <dgm:cxn modelId="{E22957D8-7740-4E34-AB46-96C479BF37C7}" type="presParOf" srcId="{D56782BE-6A0C-42A7-9E0D-B70E1085DBDC}" destId="{F4A2B600-F2B6-443C-92C1-244F72A8076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102927F8-F9C2-4E9A-9816-E42994D6C6D7}" type="doc">
      <dgm:prSet loTypeId="urn:microsoft.com/office/officeart/2005/8/layout/pList2" loCatId="list" qsTypeId="urn:microsoft.com/office/officeart/2005/8/quickstyle/simple5" qsCatId="simple" csTypeId="urn:microsoft.com/office/officeart/2005/8/colors/accent1_2" csCatId="accent1" phldr="1"/>
      <dgm:spPr/>
      <dgm:t>
        <a:bodyPr/>
        <a:lstStyle/>
        <a:p>
          <a:endParaRPr lang="nl-NL"/>
        </a:p>
      </dgm:t>
    </dgm:pt>
    <dgm:pt modelId="{C555186B-1CB4-4FFA-8B1D-6848DB0BCFFA}">
      <dgm:prSet custT="1"/>
      <dgm:spPr/>
      <dgm:t>
        <a:bodyPr/>
        <a:lstStyle/>
        <a:p>
          <a:pPr rtl="0"/>
          <a:r>
            <a:rPr lang="nl-NL" sz="2000" b="1" dirty="0" smtClean="0"/>
            <a:t>MRSA (</a:t>
          </a:r>
          <a:r>
            <a:rPr lang="nl-NL" sz="2000" b="1" dirty="0" err="1" smtClean="0"/>
            <a:t>multi-resistent</a:t>
          </a:r>
          <a:r>
            <a:rPr lang="nl-NL" sz="2000" b="1" dirty="0" smtClean="0"/>
            <a:t> </a:t>
          </a:r>
          <a:r>
            <a:rPr lang="nl-NL" sz="2000" b="1" dirty="0" err="1" smtClean="0"/>
            <a:t>Staphylo-coccus</a:t>
          </a:r>
          <a:r>
            <a:rPr lang="nl-NL" sz="2000" b="1" dirty="0" smtClean="0"/>
            <a:t> Aureus) zorgt regelmatig voor sluiting afdelingen in ziekenhuizen</a:t>
          </a:r>
          <a:endParaRPr lang="nl-NL" sz="2000" b="1" dirty="0"/>
        </a:p>
      </dgm:t>
    </dgm:pt>
    <dgm:pt modelId="{6C950F3B-5EDF-49C0-A5A3-F533A3F3C7BF}" type="parTrans" cxnId="{678D5857-A2B9-49C8-A68E-48F5AF972672}">
      <dgm:prSet/>
      <dgm:spPr/>
      <dgm:t>
        <a:bodyPr/>
        <a:lstStyle/>
        <a:p>
          <a:endParaRPr lang="nl-NL"/>
        </a:p>
      </dgm:t>
    </dgm:pt>
    <dgm:pt modelId="{7D1591E2-DE7A-4DE8-AE4B-B54836F0DAD9}" type="sibTrans" cxnId="{678D5857-A2B9-49C8-A68E-48F5AF972672}">
      <dgm:prSet/>
      <dgm:spPr/>
      <dgm:t>
        <a:bodyPr/>
        <a:lstStyle/>
        <a:p>
          <a:endParaRPr lang="nl-NL"/>
        </a:p>
      </dgm:t>
    </dgm:pt>
    <dgm:pt modelId="{40907837-37BA-4E6D-A6A0-8574C95B947E}">
      <dgm:prSet custT="1"/>
      <dgm:spPr/>
      <dgm:t>
        <a:bodyPr/>
        <a:lstStyle/>
        <a:p>
          <a:pPr rtl="0"/>
          <a:r>
            <a:rPr lang="nl-NL" sz="2000" b="1" dirty="0" smtClean="0"/>
            <a:t>E coli met enzym NDM-1: volledig resistent tegen alle, ook de krachtigste antibiotica</a:t>
          </a:r>
          <a:endParaRPr lang="nl-NL" sz="2000" b="1" dirty="0"/>
        </a:p>
      </dgm:t>
    </dgm:pt>
    <dgm:pt modelId="{0E2A002F-84F5-4F36-8654-D11CB1731542}" type="parTrans" cxnId="{F79D2476-E3C9-4314-8D28-6F1E0B3AB523}">
      <dgm:prSet/>
      <dgm:spPr/>
      <dgm:t>
        <a:bodyPr/>
        <a:lstStyle/>
        <a:p>
          <a:endParaRPr lang="nl-NL"/>
        </a:p>
      </dgm:t>
    </dgm:pt>
    <dgm:pt modelId="{4E1B5E06-B0F2-4F3D-9244-C305F1F086FB}" type="sibTrans" cxnId="{F79D2476-E3C9-4314-8D28-6F1E0B3AB523}">
      <dgm:prSet/>
      <dgm:spPr/>
      <dgm:t>
        <a:bodyPr/>
        <a:lstStyle/>
        <a:p>
          <a:endParaRPr lang="nl-NL"/>
        </a:p>
      </dgm:t>
    </dgm:pt>
    <dgm:pt modelId="{1FD5E13B-721B-4D5F-A283-6280D5DAE38E}">
      <dgm:prSet custT="1"/>
      <dgm:spPr/>
      <dgm:t>
        <a:bodyPr/>
        <a:lstStyle/>
        <a:p>
          <a:pPr rtl="0"/>
          <a:r>
            <a:rPr lang="nl-NL" sz="2000" b="1" dirty="0" smtClean="0"/>
            <a:t>E coli met enzym ESBL : resistent tegen een aantal soorten antibiotica</a:t>
          </a:r>
          <a:endParaRPr lang="nl-NL" sz="2000" b="1" dirty="0"/>
        </a:p>
      </dgm:t>
    </dgm:pt>
    <dgm:pt modelId="{620AE121-206B-4600-BD40-B91E3E2E616E}" type="parTrans" cxnId="{473AEBF7-3356-43BD-9FB9-71E148F65D97}">
      <dgm:prSet/>
      <dgm:spPr/>
      <dgm:t>
        <a:bodyPr/>
        <a:lstStyle/>
        <a:p>
          <a:endParaRPr lang="nl-NL"/>
        </a:p>
      </dgm:t>
    </dgm:pt>
    <dgm:pt modelId="{A106B66B-A070-4864-88BB-364622EC1AB7}" type="sibTrans" cxnId="{473AEBF7-3356-43BD-9FB9-71E148F65D97}">
      <dgm:prSet/>
      <dgm:spPr/>
      <dgm:t>
        <a:bodyPr/>
        <a:lstStyle/>
        <a:p>
          <a:endParaRPr lang="nl-NL"/>
        </a:p>
      </dgm:t>
    </dgm:pt>
    <dgm:pt modelId="{2C89C28D-B27C-4BFE-A017-1A645A21AAA4}">
      <dgm:prSet custT="1"/>
      <dgm:spPr/>
      <dgm:t>
        <a:bodyPr/>
        <a:lstStyle/>
        <a:p>
          <a:pPr rtl="0"/>
          <a:r>
            <a:rPr lang="nl-NL" sz="2000" b="1" dirty="0" smtClean="0"/>
            <a:t>TBC bacterie: resistent</a:t>
          </a:r>
          <a:endParaRPr lang="nl-NL" sz="2000" b="1" dirty="0"/>
        </a:p>
      </dgm:t>
    </dgm:pt>
    <dgm:pt modelId="{4292A808-F590-419C-BC22-969E0EAE121E}" type="parTrans" cxnId="{8E2EEBDF-3908-4719-AFA7-0A9BF4269F9A}">
      <dgm:prSet/>
      <dgm:spPr/>
      <dgm:t>
        <a:bodyPr/>
        <a:lstStyle/>
        <a:p>
          <a:endParaRPr lang="nl-NL"/>
        </a:p>
      </dgm:t>
    </dgm:pt>
    <dgm:pt modelId="{DB142438-CF8F-4101-8473-F4D01A81FC7F}" type="sibTrans" cxnId="{8E2EEBDF-3908-4719-AFA7-0A9BF4269F9A}">
      <dgm:prSet/>
      <dgm:spPr/>
      <dgm:t>
        <a:bodyPr/>
        <a:lstStyle/>
        <a:p>
          <a:endParaRPr lang="nl-NL"/>
        </a:p>
      </dgm:t>
    </dgm:pt>
    <dgm:pt modelId="{6CA01C0E-7C81-4FD0-9683-A63F4F8D7AEE}" type="pres">
      <dgm:prSet presAssocID="{102927F8-F9C2-4E9A-9816-E42994D6C6D7}" presName="Name0" presStyleCnt="0">
        <dgm:presLayoutVars>
          <dgm:dir/>
          <dgm:resizeHandles val="exact"/>
        </dgm:presLayoutVars>
      </dgm:prSet>
      <dgm:spPr/>
      <dgm:t>
        <a:bodyPr/>
        <a:lstStyle/>
        <a:p>
          <a:endParaRPr lang="nl-NL"/>
        </a:p>
      </dgm:t>
    </dgm:pt>
    <dgm:pt modelId="{67E3E4AE-DCC0-4F97-9F8A-391A3D0146D5}" type="pres">
      <dgm:prSet presAssocID="{102927F8-F9C2-4E9A-9816-E42994D6C6D7}" presName="bkgdShp" presStyleLbl="alignAccFollowNode1" presStyleIdx="0" presStyleCnt="1"/>
      <dgm:spPr/>
    </dgm:pt>
    <dgm:pt modelId="{C93881DD-B027-495A-8ECA-001F8DDE65D8}" type="pres">
      <dgm:prSet presAssocID="{102927F8-F9C2-4E9A-9816-E42994D6C6D7}" presName="linComp" presStyleCnt="0"/>
      <dgm:spPr/>
    </dgm:pt>
    <dgm:pt modelId="{9E2251F5-758C-4779-8205-02431F8A4648}" type="pres">
      <dgm:prSet presAssocID="{C555186B-1CB4-4FFA-8B1D-6848DB0BCFFA}" presName="compNode" presStyleCnt="0"/>
      <dgm:spPr/>
    </dgm:pt>
    <dgm:pt modelId="{F5FB7A5F-0536-45AE-BC5D-F2A89B2BB8E9}" type="pres">
      <dgm:prSet presAssocID="{C555186B-1CB4-4FFA-8B1D-6848DB0BCFFA}" presName="node" presStyleLbl="node1" presStyleIdx="0" presStyleCnt="4">
        <dgm:presLayoutVars>
          <dgm:bulletEnabled val="1"/>
        </dgm:presLayoutVars>
      </dgm:prSet>
      <dgm:spPr/>
      <dgm:t>
        <a:bodyPr/>
        <a:lstStyle/>
        <a:p>
          <a:endParaRPr lang="nl-NL"/>
        </a:p>
      </dgm:t>
    </dgm:pt>
    <dgm:pt modelId="{D8F89D59-0ECE-4CB8-97C1-7614A867939F}" type="pres">
      <dgm:prSet presAssocID="{C555186B-1CB4-4FFA-8B1D-6848DB0BCFFA}" presName="invisiNode" presStyleLbl="node1" presStyleIdx="0" presStyleCnt="4"/>
      <dgm:spPr/>
    </dgm:pt>
    <dgm:pt modelId="{6638A610-7DCF-4E47-9DAD-EAB2C1B3AA22}" type="pres">
      <dgm:prSet presAssocID="{C555186B-1CB4-4FFA-8B1D-6848DB0BCFFA}" presName="imagNode" presStyleLbl="fgImgPlace1" presStyleIdx="0" presStyleCnt="4"/>
      <dgm:spPr>
        <a:blipFill rotWithShape="1">
          <a:blip xmlns:r="http://schemas.openxmlformats.org/officeDocument/2006/relationships" r:embed="rId1"/>
          <a:stretch>
            <a:fillRect/>
          </a:stretch>
        </a:blipFill>
      </dgm:spPr>
    </dgm:pt>
    <dgm:pt modelId="{E898AC3B-B213-4B6D-BA17-D2F6681F9E09}" type="pres">
      <dgm:prSet presAssocID="{7D1591E2-DE7A-4DE8-AE4B-B54836F0DAD9}" presName="sibTrans" presStyleLbl="sibTrans2D1" presStyleIdx="0" presStyleCnt="0"/>
      <dgm:spPr/>
      <dgm:t>
        <a:bodyPr/>
        <a:lstStyle/>
        <a:p>
          <a:endParaRPr lang="nl-NL"/>
        </a:p>
      </dgm:t>
    </dgm:pt>
    <dgm:pt modelId="{F8FC74C4-B280-4C65-9060-83C8B19DF6C6}" type="pres">
      <dgm:prSet presAssocID="{40907837-37BA-4E6D-A6A0-8574C95B947E}" presName="compNode" presStyleCnt="0"/>
      <dgm:spPr/>
    </dgm:pt>
    <dgm:pt modelId="{ACA33644-184B-41CB-88F2-D38D4069CC5A}" type="pres">
      <dgm:prSet presAssocID="{40907837-37BA-4E6D-A6A0-8574C95B947E}" presName="node" presStyleLbl="node1" presStyleIdx="1" presStyleCnt="4">
        <dgm:presLayoutVars>
          <dgm:bulletEnabled val="1"/>
        </dgm:presLayoutVars>
      </dgm:prSet>
      <dgm:spPr/>
      <dgm:t>
        <a:bodyPr/>
        <a:lstStyle/>
        <a:p>
          <a:endParaRPr lang="nl-NL"/>
        </a:p>
      </dgm:t>
    </dgm:pt>
    <dgm:pt modelId="{92D377C2-4CAB-4ECE-9AF5-5D155A8736F2}" type="pres">
      <dgm:prSet presAssocID="{40907837-37BA-4E6D-A6A0-8574C95B947E}" presName="invisiNode" presStyleLbl="node1" presStyleIdx="1" presStyleCnt="4"/>
      <dgm:spPr/>
    </dgm:pt>
    <dgm:pt modelId="{B137CC6F-1A1E-4576-B62F-72B3C0B2E390}" type="pres">
      <dgm:prSet presAssocID="{40907837-37BA-4E6D-A6A0-8574C95B947E}" presName="imagNode" presStyleLbl="fgImgPlace1" presStyleIdx="1" presStyleCnt="4"/>
      <dgm:spPr>
        <a:blipFill rotWithShape="1">
          <a:blip xmlns:r="http://schemas.openxmlformats.org/officeDocument/2006/relationships" r:embed="rId2"/>
          <a:stretch>
            <a:fillRect/>
          </a:stretch>
        </a:blipFill>
      </dgm:spPr>
    </dgm:pt>
    <dgm:pt modelId="{BA2D54E8-DA8D-44B7-BFB7-A62CF32C6C6E}" type="pres">
      <dgm:prSet presAssocID="{4E1B5E06-B0F2-4F3D-9244-C305F1F086FB}" presName="sibTrans" presStyleLbl="sibTrans2D1" presStyleIdx="0" presStyleCnt="0"/>
      <dgm:spPr/>
      <dgm:t>
        <a:bodyPr/>
        <a:lstStyle/>
        <a:p>
          <a:endParaRPr lang="nl-NL"/>
        </a:p>
      </dgm:t>
    </dgm:pt>
    <dgm:pt modelId="{1A9C648E-BA6E-4D53-A306-C8A74904C61B}" type="pres">
      <dgm:prSet presAssocID="{1FD5E13B-721B-4D5F-A283-6280D5DAE38E}" presName="compNode" presStyleCnt="0"/>
      <dgm:spPr/>
    </dgm:pt>
    <dgm:pt modelId="{AE807D25-956D-49FC-A3A3-83971FD3C670}" type="pres">
      <dgm:prSet presAssocID="{1FD5E13B-721B-4D5F-A283-6280D5DAE38E}" presName="node" presStyleLbl="node1" presStyleIdx="2" presStyleCnt="4">
        <dgm:presLayoutVars>
          <dgm:bulletEnabled val="1"/>
        </dgm:presLayoutVars>
      </dgm:prSet>
      <dgm:spPr/>
      <dgm:t>
        <a:bodyPr/>
        <a:lstStyle/>
        <a:p>
          <a:endParaRPr lang="nl-NL"/>
        </a:p>
      </dgm:t>
    </dgm:pt>
    <dgm:pt modelId="{6E8CB987-378B-4E22-BC2F-4A0E7D00011D}" type="pres">
      <dgm:prSet presAssocID="{1FD5E13B-721B-4D5F-A283-6280D5DAE38E}" presName="invisiNode" presStyleLbl="node1" presStyleIdx="2" presStyleCnt="4"/>
      <dgm:spPr/>
    </dgm:pt>
    <dgm:pt modelId="{4F9DFA5E-756E-4925-8BF6-B66AC9E31E05}" type="pres">
      <dgm:prSet presAssocID="{1FD5E13B-721B-4D5F-A283-6280D5DAE38E}" presName="imagNode" presStyleLbl="fgImgPlace1" presStyleIdx="2" presStyleCnt="4"/>
      <dgm:spPr>
        <a:blipFill rotWithShape="1">
          <a:blip xmlns:r="http://schemas.openxmlformats.org/officeDocument/2006/relationships" r:embed="rId3"/>
          <a:stretch>
            <a:fillRect/>
          </a:stretch>
        </a:blipFill>
      </dgm:spPr>
    </dgm:pt>
    <dgm:pt modelId="{3DEF3002-C08B-4C15-B816-105F22F22256}" type="pres">
      <dgm:prSet presAssocID="{A106B66B-A070-4864-88BB-364622EC1AB7}" presName="sibTrans" presStyleLbl="sibTrans2D1" presStyleIdx="0" presStyleCnt="0"/>
      <dgm:spPr/>
      <dgm:t>
        <a:bodyPr/>
        <a:lstStyle/>
        <a:p>
          <a:endParaRPr lang="nl-NL"/>
        </a:p>
      </dgm:t>
    </dgm:pt>
    <dgm:pt modelId="{1D890C7E-EDB2-4F5F-8F8E-B17CD4B9FA41}" type="pres">
      <dgm:prSet presAssocID="{2C89C28D-B27C-4BFE-A017-1A645A21AAA4}" presName="compNode" presStyleCnt="0"/>
      <dgm:spPr/>
    </dgm:pt>
    <dgm:pt modelId="{9F40DFB1-A9F0-4A94-ABD2-D6AB567E0CE8}" type="pres">
      <dgm:prSet presAssocID="{2C89C28D-B27C-4BFE-A017-1A645A21AAA4}" presName="node" presStyleLbl="node1" presStyleIdx="3" presStyleCnt="4">
        <dgm:presLayoutVars>
          <dgm:bulletEnabled val="1"/>
        </dgm:presLayoutVars>
      </dgm:prSet>
      <dgm:spPr/>
      <dgm:t>
        <a:bodyPr/>
        <a:lstStyle/>
        <a:p>
          <a:endParaRPr lang="nl-NL"/>
        </a:p>
      </dgm:t>
    </dgm:pt>
    <dgm:pt modelId="{4F274400-2B17-4A65-8A4C-0F9A4BFC1EC7}" type="pres">
      <dgm:prSet presAssocID="{2C89C28D-B27C-4BFE-A017-1A645A21AAA4}" presName="invisiNode" presStyleLbl="node1" presStyleIdx="3" presStyleCnt="4"/>
      <dgm:spPr/>
    </dgm:pt>
    <dgm:pt modelId="{C6C6AAD6-AEB0-4F57-9B69-FD010A4E72AE}" type="pres">
      <dgm:prSet presAssocID="{2C89C28D-B27C-4BFE-A017-1A645A21AAA4}" presName="imagNode" presStyleLbl="fgImgPlace1" presStyleIdx="3" presStyleCnt="4"/>
      <dgm:spPr>
        <a:blipFill rotWithShape="1">
          <a:blip xmlns:r="http://schemas.openxmlformats.org/officeDocument/2006/relationships" r:embed="rId4"/>
          <a:stretch>
            <a:fillRect/>
          </a:stretch>
        </a:blipFill>
      </dgm:spPr>
    </dgm:pt>
  </dgm:ptLst>
  <dgm:cxnLst>
    <dgm:cxn modelId="{473AEBF7-3356-43BD-9FB9-71E148F65D97}" srcId="{102927F8-F9C2-4E9A-9816-E42994D6C6D7}" destId="{1FD5E13B-721B-4D5F-A283-6280D5DAE38E}" srcOrd="2" destOrd="0" parTransId="{620AE121-206B-4600-BD40-B91E3E2E616E}" sibTransId="{A106B66B-A070-4864-88BB-364622EC1AB7}"/>
    <dgm:cxn modelId="{8E2EEBDF-3908-4719-AFA7-0A9BF4269F9A}" srcId="{102927F8-F9C2-4E9A-9816-E42994D6C6D7}" destId="{2C89C28D-B27C-4BFE-A017-1A645A21AAA4}" srcOrd="3" destOrd="0" parTransId="{4292A808-F590-419C-BC22-969E0EAE121E}" sibTransId="{DB142438-CF8F-4101-8473-F4D01A81FC7F}"/>
    <dgm:cxn modelId="{46B9C5DF-2205-4392-8DB9-7A703C457078}" type="presOf" srcId="{1FD5E13B-721B-4D5F-A283-6280D5DAE38E}" destId="{AE807D25-956D-49FC-A3A3-83971FD3C670}" srcOrd="0" destOrd="0" presId="urn:microsoft.com/office/officeart/2005/8/layout/pList2"/>
    <dgm:cxn modelId="{64C4FC3A-71B0-47D2-B2DA-4319D192DA64}" type="presOf" srcId="{40907837-37BA-4E6D-A6A0-8574C95B947E}" destId="{ACA33644-184B-41CB-88F2-D38D4069CC5A}" srcOrd="0" destOrd="0" presId="urn:microsoft.com/office/officeart/2005/8/layout/pList2"/>
    <dgm:cxn modelId="{6C1EF804-599C-4427-8B7D-6A78F3779B07}" type="presOf" srcId="{7D1591E2-DE7A-4DE8-AE4B-B54836F0DAD9}" destId="{E898AC3B-B213-4B6D-BA17-D2F6681F9E09}" srcOrd="0" destOrd="0" presId="urn:microsoft.com/office/officeart/2005/8/layout/pList2"/>
    <dgm:cxn modelId="{C1695BF7-3DE7-48EC-B65E-C0293973281F}" type="presOf" srcId="{102927F8-F9C2-4E9A-9816-E42994D6C6D7}" destId="{6CA01C0E-7C81-4FD0-9683-A63F4F8D7AEE}" srcOrd="0" destOrd="0" presId="urn:microsoft.com/office/officeart/2005/8/layout/pList2"/>
    <dgm:cxn modelId="{A1353A11-CBFF-43C5-B4AB-BF87529B3D7B}" type="presOf" srcId="{C555186B-1CB4-4FFA-8B1D-6848DB0BCFFA}" destId="{F5FB7A5F-0536-45AE-BC5D-F2A89B2BB8E9}" srcOrd="0" destOrd="0" presId="urn:microsoft.com/office/officeart/2005/8/layout/pList2"/>
    <dgm:cxn modelId="{F79D2476-E3C9-4314-8D28-6F1E0B3AB523}" srcId="{102927F8-F9C2-4E9A-9816-E42994D6C6D7}" destId="{40907837-37BA-4E6D-A6A0-8574C95B947E}" srcOrd="1" destOrd="0" parTransId="{0E2A002F-84F5-4F36-8654-D11CB1731542}" sibTransId="{4E1B5E06-B0F2-4F3D-9244-C305F1F086FB}"/>
    <dgm:cxn modelId="{AEEEA6F5-A2C1-4F7B-8FB1-6C3EDCFAE92F}" type="presOf" srcId="{4E1B5E06-B0F2-4F3D-9244-C305F1F086FB}" destId="{BA2D54E8-DA8D-44B7-BFB7-A62CF32C6C6E}" srcOrd="0" destOrd="0" presId="urn:microsoft.com/office/officeart/2005/8/layout/pList2"/>
    <dgm:cxn modelId="{678D5857-A2B9-49C8-A68E-48F5AF972672}" srcId="{102927F8-F9C2-4E9A-9816-E42994D6C6D7}" destId="{C555186B-1CB4-4FFA-8B1D-6848DB0BCFFA}" srcOrd="0" destOrd="0" parTransId="{6C950F3B-5EDF-49C0-A5A3-F533A3F3C7BF}" sibTransId="{7D1591E2-DE7A-4DE8-AE4B-B54836F0DAD9}"/>
    <dgm:cxn modelId="{AFB6E8B9-CD83-45FF-8811-7E743011F1D2}" type="presOf" srcId="{A106B66B-A070-4864-88BB-364622EC1AB7}" destId="{3DEF3002-C08B-4C15-B816-105F22F22256}" srcOrd="0" destOrd="0" presId="urn:microsoft.com/office/officeart/2005/8/layout/pList2"/>
    <dgm:cxn modelId="{96D3FED9-6805-449B-98D9-F45C4CBF3043}" type="presOf" srcId="{2C89C28D-B27C-4BFE-A017-1A645A21AAA4}" destId="{9F40DFB1-A9F0-4A94-ABD2-D6AB567E0CE8}" srcOrd="0" destOrd="0" presId="urn:microsoft.com/office/officeart/2005/8/layout/pList2"/>
    <dgm:cxn modelId="{A1F7351F-89EC-4BB5-951F-56844028C673}" type="presParOf" srcId="{6CA01C0E-7C81-4FD0-9683-A63F4F8D7AEE}" destId="{67E3E4AE-DCC0-4F97-9F8A-391A3D0146D5}" srcOrd="0" destOrd="0" presId="urn:microsoft.com/office/officeart/2005/8/layout/pList2"/>
    <dgm:cxn modelId="{8177B640-6727-4759-A3A7-9C147480C3E6}" type="presParOf" srcId="{6CA01C0E-7C81-4FD0-9683-A63F4F8D7AEE}" destId="{C93881DD-B027-495A-8ECA-001F8DDE65D8}" srcOrd="1" destOrd="0" presId="urn:microsoft.com/office/officeart/2005/8/layout/pList2"/>
    <dgm:cxn modelId="{94E29377-F54A-4A37-9B8F-3F126A628304}" type="presParOf" srcId="{C93881DD-B027-495A-8ECA-001F8DDE65D8}" destId="{9E2251F5-758C-4779-8205-02431F8A4648}" srcOrd="0" destOrd="0" presId="urn:microsoft.com/office/officeart/2005/8/layout/pList2"/>
    <dgm:cxn modelId="{3196981B-F4B4-4749-9963-3E173B837FF2}" type="presParOf" srcId="{9E2251F5-758C-4779-8205-02431F8A4648}" destId="{F5FB7A5F-0536-45AE-BC5D-F2A89B2BB8E9}" srcOrd="0" destOrd="0" presId="urn:microsoft.com/office/officeart/2005/8/layout/pList2"/>
    <dgm:cxn modelId="{6148B92E-5951-4FBD-9C27-FD55CF2F5630}" type="presParOf" srcId="{9E2251F5-758C-4779-8205-02431F8A4648}" destId="{D8F89D59-0ECE-4CB8-97C1-7614A867939F}" srcOrd="1" destOrd="0" presId="urn:microsoft.com/office/officeart/2005/8/layout/pList2"/>
    <dgm:cxn modelId="{358C82E6-0D21-48C7-8B55-7486E4EEAFBD}" type="presParOf" srcId="{9E2251F5-758C-4779-8205-02431F8A4648}" destId="{6638A610-7DCF-4E47-9DAD-EAB2C1B3AA22}" srcOrd="2" destOrd="0" presId="urn:microsoft.com/office/officeart/2005/8/layout/pList2"/>
    <dgm:cxn modelId="{7D98C3F7-2E4E-48FF-BE6C-1FBB9BD88BC8}" type="presParOf" srcId="{C93881DD-B027-495A-8ECA-001F8DDE65D8}" destId="{E898AC3B-B213-4B6D-BA17-D2F6681F9E09}" srcOrd="1" destOrd="0" presId="urn:microsoft.com/office/officeart/2005/8/layout/pList2"/>
    <dgm:cxn modelId="{6808C551-EE09-4D44-9F5B-96B019D8EA48}" type="presParOf" srcId="{C93881DD-B027-495A-8ECA-001F8DDE65D8}" destId="{F8FC74C4-B280-4C65-9060-83C8B19DF6C6}" srcOrd="2" destOrd="0" presId="urn:microsoft.com/office/officeart/2005/8/layout/pList2"/>
    <dgm:cxn modelId="{CBD2B59F-B8E6-4001-A82E-0AAF5BF293EF}" type="presParOf" srcId="{F8FC74C4-B280-4C65-9060-83C8B19DF6C6}" destId="{ACA33644-184B-41CB-88F2-D38D4069CC5A}" srcOrd="0" destOrd="0" presId="urn:microsoft.com/office/officeart/2005/8/layout/pList2"/>
    <dgm:cxn modelId="{49652C9B-36AC-47B7-AC30-E59ED4E732BE}" type="presParOf" srcId="{F8FC74C4-B280-4C65-9060-83C8B19DF6C6}" destId="{92D377C2-4CAB-4ECE-9AF5-5D155A8736F2}" srcOrd="1" destOrd="0" presId="urn:microsoft.com/office/officeart/2005/8/layout/pList2"/>
    <dgm:cxn modelId="{137A1FE2-796B-4857-B91E-53CE93085875}" type="presParOf" srcId="{F8FC74C4-B280-4C65-9060-83C8B19DF6C6}" destId="{B137CC6F-1A1E-4576-B62F-72B3C0B2E390}" srcOrd="2" destOrd="0" presId="urn:microsoft.com/office/officeart/2005/8/layout/pList2"/>
    <dgm:cxn modelId="{02B065B4-99E6-4CB3-9703-E8F0F0F0E9E8}" type="presParOf" srcId="{C93881DD-B027-495A-8ECA-001F8DDE65D8}" destId="{BA2D54E8-DA8D-44B7-BFB7-A62CF32C6C6E}" srcOrd="3" destOrd="0" presId="urn:microsoft.com/office/officeart/2005/8/layout/pList2"/>
    <dgm:cxn modelId="{B2D0B420-FBDF-4C58-A728-F095B2DFA854}" type="presParOf" srcId="{C93881DD-B027-495A-8ECA-001F8DDE65D8}" destId="{1A9C648E-BA6E-4D53-A306-C8A74904C61B}" srcOrd="4" destOrd="0" presId="urn:microsoft.com/office/officeart/2005/8/layout/pList2"/>
    <dgm:cxn modelId="{6D7069EC-6C01-49EC-BCF2-6A9D24BC9C0D}" type="presParOf" srcId="{1A9C648E-BA6E-4D53-A306-C8A74904C61B}" destId="{AE807D25-956D-49FC-A3A3-83971FD3C670}" srcOrd="0" destOrd="0" presId="urn:microsoft.com/office/officeart/2005/8/layout/pList2"/>
    <dgm:cxn modelId="{24232DCB-F103-4B65-B12B-B0543BC1E064}" type="presParOf" srcId="{1A9C648E-BA6E-4D53-A306-C8A74904C61B}" destId="{6E8CB987-378B-4E22-BC2F-4A0E7D00011D}" srcOrd="1" destOrd="0" presId="urn:microsoft.com/office/officeart/2005/8/layout/pList2"/>
    <dgm:cxn modelId="{D7F4862C-76A0-4F4E-8502-7DD019432031}" type="presParOf" srcId="{1A9C648E-BA6E-4D53-A306-C8A74904C61B}" destId="{4F9DFA5E-756E-4925-8BF6-B66AC9E31E05}" srcOrd="2" destOrd="0" presId="urn:microsoft.com/office/officeart/2005/8/layout/pList2"/>
    <dgm:cxn modelId="{700FA74E-0712-4409-9E67-F5B4CEE1C364}" type="presParOf" srcId="{C93881DD-B027-495A-8ECA-001F8DDE65D8}" destId="{3DEF3002-C08B-4C15-B816-105F22F22256}" srcOrd="5" destOrd="0" presId="urn:microsoft.com/office/officeart/2005/8/layout/pList2"/>
    <dgm:cxn modelId="{0454E5B2-A130-43E7-9791-6B4A1E763BDC}" type="presParOf" srcId="{C93881DD-B027-495A-8ECA-001F8DDE65D8}" destId="{1D890C7E-EDB2-4F5F-8F8E-B17CD4B9FA41}" srcOrd="6" destOrd="0" presId="urn:microsoft.com/office/officeart/2005/8/layout/pList2"/>
    <dgm:cxn modelId="{4EC5904F-EC08-4AF3-B053-5B608D4E631E}" type="presParOf" srcId="{1D890C7E-EDB2-4F5F-8F8E-B17CD4B9FA41}" destId="{9F40DFB1-A9F0-4A94-ABD2-D6AB567E0CE8}" srcOrd="0" destOrd="0" presId="urn:microsoft.com/office/officeart/2005/8/layout/pList2"/>
    <dgm:cxn modelId="{FA4CCBE4-20AA-4B14-BFC3-2C03348AB5FD}" type="presParOf" srcId="{1D890C7E-EDB2-4F5F-8F8E-B17CD4B9FA41}" destId="{4F274400-2B17-4A65-8A4C-0F9A4BFC1EC7}" srcOrd="1" destOrd="0" presId="urn:microsoft.com/office/officeart/2005/8/layout/pList2"/>
    <dgm:cxn modelId="{D6E56177-4B47-40AD-8865-4BEBE41A382A}" type="presParOf" srcId="{1D890C7E-EDB2-4F5F-8F8E-B17CD4B9FA41}" destId="{C6C6AAD6-AEB0-4F57-9B69-FD010A4E72AE}" srcOrd="2" destOrd="0" presId="urn:microsoft.com/office/officeart/2005/8/layout/p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C7B27BAB-428E-426E-8A14-B10928BD0D3B}" type="doc">
      <dgm:prSet loTypeId="urn:microsoft.com/office/officeart/2005/8/layout/vList2" loCatId="list" qsTypeId="urn:microsoft.com/office/officeart/2005/8/quickstyle/simple5" qsCatId="simple" csTypeId="urn:microsoft.com/office/officeart/2005/8/colors/accent1_2" csCatId="accent1"/>
      <dgm:spPr/>
      <dgm:t>
        <a:bodyPr/>
        <a:lstStyle/>
        <a:p>
          <a:endParaRPr lang="nl-NL"/>
        </a:p>
      </dgm:t>
    </dgm:pt>
    <dgm:pt modelId="{3ED3650A-14B2-4630-914D-FDD869843E04}">
      <dgm:prSet/>
      <dgm:spPr/>
      <dgm:t>
        <a:bodyPr/>
        <a:lstStyle/>
        <a:p>
          <a:pPr algn="ctr" rtl="0"/>
          <a:r>
            <a:rPr lang="nl-NL" smtClean="0"/>
            <a:t>Grootverbruik antibiotica veevoer</a:t>
          </a:r>
          <a:endParaRPr lang="nl-NL"/>
        </a:p>
      </dgm:t>
    </dgm:pt>
    <dgm:pt modelId="{336ABA30-F077-4F80-B94B-4D93E10F6B71}" type="parTrans" cxnId="{2A7269AA-F7B9-4DA2-9B94-44202695220B}">
      <dgm:prSet/>
      <dgm:spPr/>
      <dgm:t>
        <a:bodyPr/>
        <a:lstStyle/>
        <a:p>
          <a:pPr algn="ctr"/>
          <a:endParaRPr lang="nl-NL"/>
        </a:p>
      </dgm:t>
    </dgm:pt>
    <dgm:pt modelId="{D7A57A54-873B-49C5-BAB7-E723E0609044}" type="sibTrans" cxnId="{2A7269AA-F7B9-4DA2-9B94-44202695220B}">
      <dgm:prSet/>
      <dgm:spPr/>
      <dgm:t>
        <a:bodyPr/>
        <a:lstStyle/>
        <a:p>
          <a:pPr algn="ctr"/>
          <a:endParaRPr lang="nl-NL"/>
        </a:p>
      </dgm:t>
    </dgm:pt>
    <dgm:pt modelId="{11889B6A-9108-4E18-8613-8A4CE01C03FB}" type="pres">
      <dgm:prSet presAssocID="{C7B27BAB-428E-426E-8A14-B10928BD0D3B}" presName="linear" presStyleCnt="0">
        <dgm:presLayoutVars>
          <dgm:animLvl val="lvl"/>
          <dgm:resizeHandles val="exact"/>
        </dgm:presLayoutVars>
      </dgm:prSet>
      <dgm:spPr/>
      <dgm:t>
        <a:bodyPr/>
        <a:lstStyle/>
        <a:p>
          <a:endParaRPr lang="nl-NL"/>
        </a:p>
      </dgm:t>
    </dgm:pt>
    <dgm:pt modelId="{C04F1094-0422-40AA-8F0A-19B81CE4CDAE}" type="pres">
      <dgm:prSet presAssocID="{3ED3650A-14B2-4630-914D-FDD869843E04}" presName="parentText" presStyleLbl="node1" presStyleIdx="0" presStyleCnt="1" custLinFactNeighborX="1407" custLinFactNeighborY="41015">
        <dgm:presLayoutVars>
          <dgm:chMax val="0"/>
          <dgm:bulletEnabled val="1"/>
        </dgm:presLayoutVars>
      </dgm:prSet>
      <dgm:spPr/>
      <dgm:t>
        <a:bodyPr/>
        <a:lstStyle/>
        <a:p>
          <a:endParaRPr lang="nl-NL"/>
        </a:p>
      </dgm:t>
    </dgm:pt>
  </dgm:ptLst>
  <dgm:cxnLst>
    <dgm:cxn modelId="{8E28C0B4-3502-4AC4-B6CC-602FF1B87BF5}" type="presOf" srcId="{3ED3650A-14B2-4630-914D-FDD869843E04}" destId="{C04F1094-0422-40AA-8F0A-19B81CE4CDAE}" srcOrd="0" destOrd="0" presId="urn:microsoft.com/office/officeart/2005/8/layout/vList2"/>
    <dgm:cxn modelId="{C69303B3-FBCB-48AB-B2A4-7CFA6BE21DE1}" type="presOf" srcId="{C7B27BAB-428E-426E-8A14-B10928BD0D3B}" destId="{11889B6A-9108-4E18-8613-8A4CE01C03FB}" srcOrd="0" destOrd="0" presId="urn:microsoft.com/office/officeart/2005/8/layout/vList2"/>
    <dgm:cxn modelId="{2A7269AA-F7B9-4DA2-9B94-44202695220B}" srcId="{C7B27BAB-428E-426E-8A14-B10928BD0D3B}" destId="{3ED3650A-14B2-4630-914D-FDD869843E04}" srcOrd="0" destOrd="0" parTransId="{336ABA30-F077-4F80-B94B-4D93E10F6B71}" sibTransId="{D7A57A54-873B-49C5-BAB7-E723E0609044}"/>
    <dgm:cxn modelId="{DFD67BB2-F6AC-4554-ABE5-5B7369FC0C53}" type="presParOf" srcId="{11889B6A-9108-4E18-8613-8A4CE01C03FB}" destId="{C04F1094-0422-40AA-8F0A-19B81CE4CDA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C007017F-82E2-4DA4-80E9-598B6A8C2EFA}" type="doc">
      <dgm:prSet loTypeId="urn:microsoft.com/office/officeart/2005/8/layout/hProcess9" loCatId="process" qsTypeId="urn:microsoft.com/office/officeart/2005/8/quickstyle/simple5" qsCatId="simple" csTypeId="urn:microsoft.com/office/officeart/2005/8/colors/colorful4" csCatId="colorful" phldr="1"/>
      <dgm:spPr/>
      <dgm:t>
        <a:bodyPr/>
        <a:lstStyle/>
        <a:p>
          <a:endParaRPr lang="nl-NL"/>
        </a:p>
      </dgm:t>
    </dgm:pt>
    <dgm:pt modelId="{214EC6BA-5BA1-4F84-B750-0D7F29976583}">
      <dgm:prSet/>
      <dgm:spPr/>
      <dgm:t>
        <a:bodyPr/>
        <a:lstStyle/>
        <a:p>
          <a:pPr rtl="0"/>
          <a:r>
            <a:rPr lang="nl-NL" b="1" smtClean="0"/>
            <a:t>In veevoer als groeibevorderaar: vee groeit sneller met minder veevoer</a:t>
          </a:r>
          <a:endParaRPr lang="nl-NL" b="1"/>
        </a:p>
      </dgm:t>
    </dgm:pt>
    <dgm:pt modelId="{FFE6D2B2-3306-4986-9F08-4D8F551FFB39}" type="parTrans" cxnId="{B30A6383-1E97-4F39-91F4-C308F2387D9E}">
      <dgm:prSet/>
      <dgm:spPr/>
      <dgm:t>
        <a:bodyPr/>
        <a:lstStyle/>
        <a:p>
          <a:endParaRPr lang="nl-NL" b="1"/>
        </a:p>
      </dgm:t>
    </dgm:pt>
    <dgm:pt modelId="{6DB6CA25-E2BA-4532-AF01-6A72D1D4E8AF}" type="sibTrans" cxnId="{B30A6383-1E97-4F39-91F4-C308F2387D9E}">
      <dgm:prSet/>
      <dgm:spPr/>
      <dgm:t>
        <a:bodyPr/>
        <a:lstStyle/>
        <a:p>
          <a:endParaRPr lang="nl-NL" b="1"/>
        </a:p>
      </dgm:t>
    </dgm:pt>
    <dgm:pt modelId="{A88B1376-B94C-492A-B08D-5F67109C31BA}">
      <dgm:prSet/>
      <dgm:spPr/>
      <dgm:t>
        <a:bodyPr/>
        <a:lstStyle/>
        <a:p>
          <a:pPr rtl="0"/>
          <a:r>
            <a:rPr lang="nl-NL" b="1" dirty="0" smtClean="0"/>
            <a:t>Langdurig gebruik van een groeibevorderaar </a:t>
          </a:r>
          <a:r>
            <a:rPr lang="nl-NL" b="1" dirty="0" smtClean="0">
              <a:sym typeface="Wingdings"/>
            </a:rPr>
            <a:t></a:t>
          </a:r>
          <a:r>
            <a:rPr lang="nl-NL" b="1" dirty="0" smtClean="0"/>
            <a:t> uitlokking van resistentie </a:t>
          </a:r>
          <a:endParaRPr lang="nl-NL" b="1" dirty="0"/>
        </a:p>
      </dgm:t>
    </dgm:pt>
    <dgm:pt modelId="{86A75EF4-E964-4FC9-8AF5-D87F5A7C469D}" type="parTrans" cxnId="{40707FB0-A310-41B3-80B4-09CD4A341A43}">
      <dgm:prSet/>
      <dgm:spPr/>
      <dgm:t>
        <a:bodyPr/>
        <a:lstStyle/>
        <a:p>
          <a:endParaRPr lang="nl-NL" b="1"/>
        </a:p>
      </dgm:t>
    </dgm:pt>
    <dgm:pt modelId="{2B43E4E8-8302-483C-A865-049701F94AD3}" type="sibTrans" cxnId="{40707FB0-A310-41B3-80B4-09CD4A341A43}">
      <dgm:prSet/>
      <dgm:spPr/>
      <dgm:t>
        <a:bodyPr/>
        <a:lstStyle/>
        <a:p>
          <a:endParaRPr lang="nl-NL" b="1"/>
        </a:p>
      </dgm:t>
    </dgm:pt>
    <dgm:pt modelId="{D477AD76-32DC-4767-B997-BED3920ADF1B}">
      <dgm:prSet/>
      <dgm:spPr/>
      <dgm:t>
        <a:bodyPr/>
        <a:lstStyle/>
        <a:p>
          <a:pPr rtl="0"/>
          <a:r>
            <a:rPr lang="nl-NL" b="1" dirty="0" smtClean="0"/>
            <a:t>Kabinet wil een reductie van 20% in 2011 tot 50% in 2013</a:t>
          </a:r>
          <a:endParaRPr lang="nl-NL" b="1" dirty="0"/>
        </a:p>
      </dgm:t>
    </dgm:pt>
    <dgm:pt modelId="{F1293265-7565-49D4-8346-68A63312910B}" type="parTrans" cxnId="{B9DDFA2D-6C6E-4A13-8095-985FC18996A9}">
      <dgm:prSet/>
      <dgm:spPr/>
      <dgm:t>
        <a:bodyPr/>
        <a:lstStyle/>
        <a:p>
          <a:endParaRPr lang="nl-NL" b="1"/>
        </a:p>
      </dgm:t>
    </dgm:pt>
    <dgm:pt modelId="{9E1376EE-7E35-486B-9253-9765323EE167}" type="sibTrans" cxnId="{B9DDFA2D-6C6E-4A13-8095-985FC18996A9}">
      <dgm:prSet/>
      <dgm:spPr/>
      <dgm:t>
        <a:bodyPr/>
        <a:lstStyle/>
        <a:p>
          <a:endParaRPr lang="nl-NL" b="1"/>
        </a:p>
      </dgm:t>
    </dgm:pt>
    <dgm:pt modelId="{09F28F82-B992-4637-87C4-38A57E1FD341}" type="pres">
      <dgm:prSet presAssocID="{C007017F-82E2-4DA4-80E9-598B6A8C2EFA}" presName="CompostProcess" presStyleCnt="0">
        <dgm:presLayoutVars>
          <dgm:dir/>
          <dgm:resizeHandles val="exact"/>
        </dgm:presLayoutVars>
      </dgm:prSet>
      <dgm:spPr/>
      <dgm:t>
        <a:bodyPr/>
        <a:lstStyle/>
        <a:p>
          <a:endParaRPr lang="nl-NL"/>
        </a:p>
      </dgm:t>
    </dgm:pt>
    <dgm:pt modelId="{DBDDD8D0-B568-4766-87EA-F5BA39F8F81A}" type="pres">
      <dgm:prSet presAssocID="{C007017F-82E2-4DA4-80E9-598B6A8C2EFA}" presName="arrow" presStyleLbl="bgShp" presStyleIdx="0" presStyleCnt="1"/>
      <dgm:spPr/>
    </dgm:pt>
    <dgm:pt modelId="{ABB43F65-4ADB-43B1-8827-5EDB84E3DFD7}" type="pres">
      <dgm:prSet presAssocID="{C007017F-82E2-4DA4-80E9-598B6A8C2EFA}" presName="linearProcess" presStyleCnt="0"/>
      <dgm:spPr/>
    </dgm:pt>
    <dgm:pt modelId="{D5E6F05E-5568-4D57-853C-E0CFBA1E4E37}" type="pres">
      <dgm:prSet presAssocID="{214EC6BA-5BA1-4F84-B750-0D7F29976583}" presName="textNode" presStyleLbl="node1" presStyleIdx="0" presStyleCnt="3">
        <dgm:presLayoutVars>
          <dgm:bulletEnabled val="1"/>
        </dgm:presLayoutVars>
      </dgm:prSet>
      <dgm:spPr/>
      <dgm:t>
        <a:bodyPr/>
        <a:lstStyle/>
        <a:p>
          <a:endParaRPr lang="nl-NL"/>
        </a:p>
      </dgm:t>
    </dgm:pt>
    <dgm:pt modelId="{4E6DE6A2-7159-41CB-80B8-37CA470B4AE8}" type="pres">
      <dgm:prSet presAssocID="{6DB6CA25-E2BA-4532-AF01-6A72D1D4E8AF}" presName="sibTrans" presStyleCnt="0"/>
      <dgm:spPr/>
    </dgm:pt>
    <dgm:pt modelId="{F41963E1-54B4-476B-A374-273E1B2F3D80}" type="pres">
      <dgm:prSet presAssocID="{A88B1376-B94C-492A-B08D-5F67109C31BA}" presName="textNode" presStyleLbl="node1" presStyleIdx="1" presStyleCnt="3">
        <dgm:presLayoutVars>
          <dgm:bulletEnabled val="1"/>
        </dgm:presLayoutVars>
      </dgm:prSet>
      <dgm:spPr/>
      <dgm:t>
        <a:bodyPr/>
        <a:lstStyle/>
        <a:p>
          <a:endParaRPr lang="nl-NL"/>
        </a:p>
      </dgm:t>
    </dgm:pt>
    <dgm:pt modelId="{1574F62E-CE8C-41A8-AD54-C4F58A2C53B2}" type="pres">
      <dgm:prSet presAssocID="{2B43E4E8-8302-483C-A865-049701F94AD3}" presName="sibTrans" presStyleCnt="0"/>
      <dgm:spPr/>
    </dgm:pt>
    <dgm:pt modelId="{A4B2D4DA-19FE-48FC-BECD-A07DEDB78B2A}" type="pres">
      <dgm:prSet presAssocID="{D477AD76-32DC-4767-B997-BED3920ADF1B}" presName="textNode" presStyleLbl="node1" presStyleIdx="2" presStyleCnt="3">
        <dgm:presLayoutVars>
          <dgm:bulletEnabled val="1"/>
        </dgm:presLayoutVars>
      </dgm:prSet>
      <dgm:spPr/>
      <dgm:t>
        <a:bodyPr/>
        <a:lstStyle/>
        <a:p>
          <a:endParaRPr lang="nl-NL"/>
        </a:p>
      </dgm:t>
    </dgm:pt>
  </dgm:ptLst>
  <dgm:cxnLst>
    <dgm:cxn modelId="{76B3C999-E33E-4F64-9AF5-84DD90E3CC75}" type="presOf" srcId="{214EC6BA-5BA1-4F84-B750-0D7F29976583}" destId="{D5E6F05E-5568-4D57-853C-E0CFBA1E4E37}" srcOrd="0" destOrd="0" presId="urn:microsoft.com/office/officeart/2005/8/layout/hProcess9"/>
    <dgm:cxn modelId="{8E4C4AA8-5E59-4B1E-A9A5-BECCB6568A67}" type="presOf" srcId="{A88B1376-B94C-492A-B08D-5F67109C31BA}" destId="{F41963E1-54B4-476B-A374-273E1B2F3D80}" srcOrd="0" destOrd="0" presId="urn:microsoft.com/office/officeart/2005/8/layout/hProcess9"/>
    <dgm:cxn modelId="{B30A6383-1E97-4F39-91F4-C308F2387D9E}" srcId="{C007017F-82E2-4DA4-80E9-598B6A8C2EFA}" destId="{214EC6BA-5BA1-4F84-B750-0D7F29976583}" srcOrd="0" destOrd="0" parTransId="{FFE6D2B2-3306-4986-9F08-4D8F551FFB39}" sibTransId="{6DB6CA25-E2BA-4532-AF01-6A72D1D4E8AF}"/>
    <dgm:cxn modelId="{B9DDFA2D-6C6E-4A13-8095-985FC18996A9}" srcId="{C007017F-82E2-4DA4-80E9-598B6A8C2EFA}" destId="{D477AD76-32DC-4767-B997-BED3920ADF1B}" srcOrd="2" destOrd="0" parTransId="{F1293265-7565-49D4-8346-68A63312910B}" sibTransId="{9E1376EE-7E35-486B-9253-9765323EE167}"/>
    <dgm:cxn modelId="{11070383-4ADE-4A6B-8FBF-153A71D6F6AC}" type="presOf" srcId="{D477AD76-32DC-4767-B997-BED3920ADF1B}" destId="{A4B2D4DA-19FE-48FC-BECD-A07DEDB78B2A}" srcOrd="0" destOrd="0" presId="urn:microsoft.com/office/officeart/2005/8/layout/hProcess9"/>
    <dgm:cxn modelId="{40707FB0-A310-41B3-80B4-09CD4A341A43}" srcId="{C007017F-82E2-4DA4-80E9-598B6A8C2EFA}" destId="{A88B1376-B94C-492A-B08D-5F67109C31BA}" srcOrd="1" destOrd="0" parTransId="{86A75EF4-E964-4FC9-8AF5-D87F5A7C469D}" sibTransId="{2B43E4E8-8302-483C-A865-049701F94AD3}"/>
    <dgm:cxn modelId="{A571638C-B1F2-4174-8792-9FB18DEFF2E0}" type="presOf" srcId="{C007017F-82E2-4DA4-80E9-598B6A8C2EFA}" destId="{09F28F82-B992-4637-87C4-38A57E1FD341}" srcOrd="0" destOrd="0" presId="urn:microsoft.com/office/officeart/2005/8/layout/hProcess9"/>
    <dgm:cxn modelId="{1E1B4ED3-E9D8-4A17-970E-DC10A28BFD2D}" type="presParOf" srcId="{09F28F82-B992-4637-87C4-38A57E1FD341}" destId="{DBDDD8D0-B568-4766-87EA-F5BA39F8F81A}" srcOrd="0" destOrd="0" presId="urn:microsoft.com/office/officeart/2005/8/layout/hProcess9"/>
    <dgm:cxn modelId="{EC072930-6B7E-42D1-AF02-4B4388289167}" type="presParOf" srcId="{09F28F82-B992-4637-87C4-38A57E1FD341}" destId="{ABB43F65-4ADB-43B1-8827-5EDB84E3DFD7}" srcOrd="1" destOrd="0" presId="urn:microsoft.com/office/officeart/2005/8/layout/hProcess9"/>
    <dgm:cxn modelId="{82D80301-74AB-460F-B66D-717036E89B84}" type="presParOf" srcId="{ABB43F65-4ADB-43B1-8827-5EDB84E3DFD7}" destId="{D5E6F05E-5568-4D57-853C-E0CFBA1E4E37}" srcOrd="0" destOrd="0" presId="urn:microsoft.com/office/officeart/2005/8/layout/hProcess9"/>
    <dgm:cxn modelId="{F3C53752-7AFB-4A9E-8024-4D233461986D}" type="presParOf" srcId="{ABB43F65-4ADB-43B1-8827-5EDB84E3DFD7}" destId="{4E6DE6A2-7159-41CB-80B8-37CA470B4AE8}" srcOrd="1" destOrd="0" presId="urn:microsoft.com/office/officeart/2005/8/layout/hProcess9"/>
    <dgm:cxn modelId="{3105DCD7-6295-4336-84E1-1E2BAEC47E27}" type="presParOf" srcId="{ABB43F65-4ADB-43B1-8827-5EDB84E3DFD7}" destId="{F41963E1-54B4-476B-A374-273E1B2F3D80}" srcOrd="2" destOrd="0" presId="urn:microsoft.com/office/officeart/2005/8/layout/hProcess9"/>
    <dgm:cxn modelId="{DA3704A8-5818-4A64-819A-7CEC95670F08}" type="presParOf" srcId="{ABB43F65-4ADB-43B1-8827-5EDB84E3DFD7}" destId="{1574F62E-CE8C-41A8-AD54-C4F58A2C53B2}" srcOrd="3" destOrd="0" presId="urn:microsoft.com/office/officeart/2005/8/layout/hProcess9"/>
    <dgm:cxn modelId="{FB4431A1-8FC4-4D16-8986-EFCE93C727DE}" type="presParOf" srcId="{ABB43F65-4ADB-43B1-8827-5EDB84E3DFD7}" destId="{A4B2D4DA-19FE-48FC-BECD-A07DEDB78B2A}" srcOrd="4"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D5ECBADF-56A9-483E-96C0-0B9B0A87D0DF}"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nl-NL"/>
        </a:p>
      </dgm:t>
    </dgm:pt>
    <dgm:pt modelId="{9200207E-0B5F-4E6A-A739-6F147C08CA27}">
      <dgm:prSet/>
      <dgm:spPr/>
      <dgm:t>
        <a:bodyPr/>
        <a:lstStyle/>
        <a:p>
          <a:pPr rtl="0"/>
          <a:r>
            <a:rPr lang="nl-NL" dirty="0" smtClean="0"/>
            <a:t>Staafdiagram: afname </a:t>
          </a:r>
          <a:r>
            <a:rPr lang="nl-NL" dirty="0" err="1" smtClean="0"/>
            <a:t>anti-microbiële</a:t>
          </a:r>
          <a:r>
            <a:rPr lang="nl-NL" dirty="0" smtClean="0"/>
            <a:t> groeibevorderaars (AMGB) en toename gebruik antibiotica in de veeteelt </a:t>
          </a:r>
          <a:endParaRPr lang="nl-NL" dirty="0"/>
        </a:p>
      </dgm:t>
    </dgm:pt>
    <dgm:pt modelId="{9E6E5ED7-B8CB-48AC-9F57-A35C025BFB18}" type="parTrans" cxnId="{42C9FE47-26CD-43B7-BDA6-301EF1336FB6}">
      <dgm:prSet/>
      <dgm:spPr/>
      <dgm:t>
        <a:bodyPr/>
        <a:lstStyle/>
        <a:p>
          <a:endParaRPr lang="nl-NL"/>
        </a:p>
      </dgm:t>
    </dgm:pt>
    <dgm:pt modelId="{8BB2E940-1071-4E9E-9448-699751BE0639}" type="sibTrans" cxnId="{42C9FE47-26CD-43B7-BDA6-301EF1336FB6}">
      <dgm:prSet/>
      <dgm:spPr/>
      <dgm:t>
        <a:bodyPr/>
        <a:lstStyle/>
        <a:p>
          <a:endParaRPr lang="nl-NL"/>
        </a:p>
      </dgm:t>
    </dgm:pt>
    <dgm:pt modelId="{F7450F4A-5A6E-4416-B85E-49CFD30636D4}" type="pres">
      <dgm:prSet presAssocID="{D5ECBADF-56A9-483E-96C0-0B9B0A87D0DF}" presName="linear" presStyleCnt="0">
        <dgm:presLayoutVars>
          <dgm:animLvl val="lvl"/>
          <dgm:resizeHandles val="exact"/>
        </dgm:presLayoutVars>
      </dgm:prSet>
      <dgm:spPr/>
      <dgm:t>
        <a:bodyPr/>
        <a:lstStyle/>
        <a:p>
          <a:endParaRPr lang="nl-NL"/>
        </a:p>
      </dgm:t>
    </dgm:pt>
    <dgm:pt modelId="{A154F1EB-F886-4D9B-86AE-61F4393505BB}" type="pres">
      <dgm:prSet presAssocID="{9200207E-0B5F-4E6A-A739-6F147C08CA27}" presName="parentText" presStyleLbl="node1" presStyleIdx="0" presStyleCnt="1">
        <dgm:presLayoutVars>
          <dgm:chMax val="0"/>
          <dgm:bulletEnabled val="1"/>
        </dgm:presLayoutVars>
      </dgm:prSet>
      <dgm:spPr/>
      <dgm:t>
        <a:bodyPr/>
        <a:lstStyle/>
        <a:p>
          <a:endParaRPr lang="nl-NL"/>
        </a:p>
      </dgm:t>
    </dgm:pt>
  </dgm:ptLst>
  <dgm:cxnLst>
    <dgm:cxn modelId="{42C9FE47-26CD-43B7-BDA6-301EF1336FB6}" srcId="{D5ECBADF-56A9-483E-96C0-0B9B0A87D0DF}" destId="{9200207E-0B5F-4E6A-A739-6F147C08CA27}" srcOrd="0" destOrd="0" parTransId="{9E6E5ED7-B8CB-48AC-9F57-A35C025BFB18}" sibTransId="{8BB2E940-1071-4E9E-9448-699751BE0639}"/>
    <dgm:cxn modelId="{07D09CFB-F791-4E4B-BF90-9ED951C854E1}" type="presOf" srcId="{9200207E-0B5F-4E6A-A739-6F147C08CA27}" destId="{A154F1EB-F886-4D9B-86AE-61F4393505BB}" srcOrd="0" destOrd="0" presId="urn:microsoft.com/office/officeart/2005/8/layout/vList2"/>
    <dgm:cxn modelId="{6399A653-2AF1-4E37-BFE5-A88C6DB7F40C}" type="presOf" srcId="{D5ECBADF-56A9-483E-96C0-0B9B0A87D0DF}" destId="{F7450F4A-5A6E-4416-B85E-49CFD30636D4}" srcOrd="0" destOrd="0" presId="urn:microsoft.com/office/officeart/2005/8/layout/vList2"/>
    <dgm:cxn modelId="{DC63470B-F295-4F66-8E85-6C742C23659B}" type="presParOf" srcId="{F7450F4A-5A6E-4416-B85E-49CFD30636D4}" destId="{A154F1EB-F886-4D9B-86AE-61F4393505BB}"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3ABBE9F2-FE7D-4AF6-B7B6-A31AD6064BD8}" type="doc">
      <dgm:prSet loTypeId="urn:microsoft.com/office/officeart/2005/8/layout/vList2" loCatId="list" qsTypeId="urn:microsoft.com/office/officeart/2005/8/quickstyle/simple5" qsCatId="simple" csTypeId="urn:microsoft.com/office/officeart/2005/8/colors/accent1_2" csCatId="accent1"/>
      <dgm:spPr/>
      <dgm:t>
        <a:bodyPr/>
        <a:lstStyle/>
        <a:p>
          <a:endParaRPr lang="nl-NL"/>
        </a:p>
      </dgm:t>
    </dgm:pt>
    <dgm:pt modelId="{F7C73E52-D8CF-49B7-8DCA-645F8BE42069}">
      <dgm:prSet/>
      <dgm:spPr/>
      <dgm:t>
        <a:bodyPr/>
        <a:lstStyle/>
        <a:p>
          <a:pPr algn="ctr" rtl="0"/>
          <a:r>
            <a:rPr lang="nl-NL" smtClean="0"/>
            <a:t>Dilemma van de geneeskunde</a:t>
          </a:r>
          <a:endParaRPr lang="nl-NL"/>
        </a:p>
      </dgm:t>
    </dgm:pt>
    <dgm:pt modelId="{4ED63FCB-F620-4973-8D26-898E9AAB3AD6}" type="parTrans" cxnId="{BD80F5D9-D47F-4392-B308-92E91846AC58}">
      <dgm:prSet/>
      <dgm:spPr/>
      <dgm:t>
        <a:bodyPr/>
        <a:lstStyle/>
        <a:p>
          <a:endParaRPr lang="nl-NL"/>
        </a:p>
      </dgm:t>
    </dgm:pt>
    <dgm:pt modelId="{9CB3204E-F211-47D6-AF89-6F22F0A50E45}" type="sibTrans" cxnId="{BD80F5D9-D47F-4392-B308-92E91846AC58}">
      <dgm:prSet/>
      <dgm:spPr/>
      <dgm:t>
        <a:bodyPr/>
        <a:lstStyle/>
        <a:p>
          <a:endParaRPr lang="nl-NL"/>
        </a:p>
      </dgm:t>
    </dgm:pt>
    <dgm:pt modelId="{147A3C4B-E5E4-4F7E-8D43-784C585F43D7}" type="pres">
      <dgm:prSet presAssocID="{3ABBE9F2-FE7D-4AF6-B7B6-A31AD6064BD8}" presName="linear" presStyleCnt="0">
        <dgm:presLayoutVars>
          <dgm:animLvl val="lvl"/>
          <dgm:resizeHandles val="exact"/>
        </dgm:presLayoutVars>
      </dgm:prSet>
      <dgm:spPr/>
      <dgm:t>
        <a:bodyPr/>
        <a:lstStyle/>
        <a:p>
          <a:endParaRPr lang="nl-NL"/>
        </a:p>
      </dgm:t>
    </dgm:pt>
    <dgm:pt modelId="{3A6570C6-2E4D-408C-A5E1-D12086ABC10E}" type="pres">
      <dgm:prSet presAssocID="{F7C73E52-D8CF-49B7-8DCA-645F8BE42069}" presName="parentText" presStyleLbl="node1" presStyleIdx="0" presStyleCnt="1">
        <dgm:presLayoutVars>
          <dgm:chMax val="0"/>
          <dgm:bulletEnabled val="1"/>
        </dgm:presLayoutVars>
      </dgm:prSet>
      <dgm:spPr/>
      <dgm:t>
        <a:bodyPr/>
        <a:lstStyle/>
        <a:p>
          <a:endParaRPr lang="nl-NL"/>
        </a:p>
      </dgm:t>
    </dgm:pt>
  </dgm:ptLst>
  <dgm:cxnLst>
    <dgm:cxn modelId="{ED682318-DBEF-47D1-9BDB-D7270AEC948F}" type="presOf" srcId="{3ABBE9F2-FE7D-4AF6-B7B6-A31AD6064BD8}" destId="{147A3C4B-E5E4-4F7E-8D43-784C585F43D7}" srcOrd="0" destOrd="0" presId="urn:microsoft.com/office/officeart/2005/8/layout/vList2"/>
    <dgm:cxn modelId="{BD80F5D9-D47F-4392-B308-92E91846AC58}" srcId="{3ABBE9F2-FE7D-4AF6-B7B6-A31AD6064BD8}" destId="{F7C73E52-D8CF-49B7-8DCA-645F8BE42069}" srcOrd="0" destOrd="0" parTransId="{4ED63FCB-F620-4973-8D26-898E9AAB3AD6}" sibTransId="{9CB3204E-F211-47D6-AF89-6F22F0A50E45}"/>
    <dgm:cxn modelId="{2BE929DC-8A51-45D1-8696-866E65EC7A39}" type="presOf" srcId="{F7C73E52-D8CF-49B7-8DCA-645F8BE42069}" destId="{3A6570C6-2E4D-408C-A5E1-D12086ABC10E}" srcOrd="0" destOrd="0" presId="urn:microsoft.com/office/officeart/2005/8/layout/vList2"/>
    <dgm:cxn modelId="{E9F26D07-ED7D-496B-955F-34C12985C474}" type="presParOf" srcId="{147A3C4B-E5E4-4F7E-8D43-784C585F43D7}" destId="{3A6570C6-2E4D-408C-A5E1-D12086ABC10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A3204B6E-D1D9-45F3-B703-0AED216F0F8C}" type="doc">
      <dgm:prSet loTypeId="urn:microsoft.com/office/officeart/2005/8/layout/hProcess9" loCatId="process" qsTypeId="urn:microsoft.com/office/officeart/2005/8/quickstyle/simple5" qsCatId="simple" csTypeId="urn:microsoft.com/office/officeart/2005/8/colors/accent2_5" csCatId="accent2" phldr="1"/>
      <dgm:spPr/>
      <dgm:t>
        <a:bodyPr/>
        <a:lstStyle/>
        <a:p>
          <a:endParaRPr lang="nl-NL"/>
        </a:p>
      </dgm:t>
    </dgm:pt>
    <dgm:pt modelId="{FF4ADC9F-177B-48A0-A079-F804AA9CCBE9}">
      <dgm:prSet custT="1"/>
      <dgm:spPr/>
      <dgm:t>
        <a:bodyPr/>
        <a:lstStyle/>
        <a:p>
          <a:pPr rtl="0"/>
          <a:r>
            <a:rPr lang="nl-NL" sz="2000" b="1" smtClean="0"/>
            <a:t>Is het juist om antibiotica voor te schrijven?</a:t>
          </a:r>
          <a:endParaRPr lang="nl-NL" sz="2000" b="1"/>
        </a:p>
      </dgm:t>
    </dgm:pt>
    <dgm:pt modelId="{40E762D8-6D1E-452D-BFD4-BB1E6C0BCBE8}" type="parTrans" cxnId="{73003CA4-1AE2-4F96-97E7-01D41F06A040}">
      <dgm:prSet/>
      <dgm:spPr/>
      <dgm:t>
        <a:bodyPr/>
        <a:lstStyle/>
        <a:p>
          <a:endParaRPr lang="nl-NL" sz="2000" b="1"/>
        </a:p>
      </dgm:t>
    </dgm:pt>
    <dgm:pt modelId="{AC08B2E7-37AD-40D8-A264-1004ECFE3893}" type="sibTrans" cxnId="{73003CA4-1AE2-4F96-97E7-01D41F06A040}">
      <dgm:prSet/>
      <dgm:spPr/>
      <dgm:t>
        <a:bodyPr/>
        <a:lstStyle/>
        <a:p>
          <a:endParaRPr lang="nl-NL" sz="2000" b="1"/>
        </a:p>
      </dgm:t>
    </dgm:pt>
    <dgm:pt modelId="{94C927AC-D7FA-4036-BF11-1A05DA549263}">
      <dgm:prSet custT="1"/>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nl-NL" sz="2000" b="1" dirty="0" smtClean="0"/>
            <a:t>Wel antibiotica </a:t>
          </a:r>
          <a:r>
            <a:rPr lang="nl-NL" sz="2000" b="1" dirty="0" smtClean="0">
              <a:sym typeface="Wingdings" pitchFamily="2" charset="2"/>
            </a:rPr>
            <a:t></a:t>
          </a:r>
          <a:endParaRPr lang="nl-NL" sz="2000" b="1" dirty="0" smtClean="0"/>
        </a:p>
        <a:p>
          <a:pPr defTabSz="666750" rtl="0">
            <a:lnSpc>
              <a:spcPct val="90000"/>
            </a:lnSpc>
            <a:spcBef>
              <a:spcPct val="0"/>
            </a:spcBef>
            <a:spcAft>
              <a:spcPct val="35000"/>
            </a:spcAft>
          </a:pPr>
          <a:r>
            <a:rPr lang="nl-NL" sz="2000" b="1" dirty="0" smtClean="0"/>
            <a:t>Snelle genezing</a:t>
          </a:r>
          <a:endParaRPr lang="nl-NL" sz="2000" b="1" dirty="0"/>
        </a:p>
      </dgm:t>
    </dgm:pt>
    <dgm:pt modelId="{1936F967-A392-486F-99EA-8AF95A74AC3B}" type="parTrans" cxnId="{0F0F0714-685F-4348-BF9A-B3C0BE652FA9}">
      <dgm:prSet/>
      <dgm:spPr/>
      <dgm:t>
        <a:bodyPr/>
        <a:lstStyle/>
        <a:p>
          <a:endParaRPr lang="nl-NL" sz="2000" b="1"/>
        </a:p>
      </dgm:t>
    </dgm:pt>
    <dgm:pt modelId="{5E99A437-4F70-4EDB-821E-8215707687DD}" type="sibTrans" cxnId="{0F0F0714-685F-4348-BF9A-B3C0BE652FA9}">
      <dgm:prSet/>
      <dgm:spPr/>
      <dgm:t>
        <a:bodyPr/>
        <a:lstStyle/>
        <a:p>
          <a:endParaRPr lang="nl-NL" sz="2000" b="1"/>
        </a:p>
      </dgm:t>
    </dgm:pt>
    <dgm:pt modelId="{844B6F9D-DC53-4ACF-B40E-5BE5036FE42C}">
      <dgm:prSet custT="1"/>
      <dgm:spPr/>
      <dgm:t>
        <a:bodyPr/>
        <a:lstStyle/>
        <a:p>
          <a:pPr rtl="0"/>
          <a:r>
            <a:rPr lang="nl-NL" sz="2000" b="1" dirty="0" smtClean="0"/>
            <a:t>Hoe meer antibiotica, des te sneller resistentie tegen deze antibiotica</a:t>
          </a:r>
          <a:endParaRPr lang="nl-NL" sz="2000" b="1" dirty="0"/>
        </a:p>
      </dgm:t>
    </dgm:pt>
    <dgm:pt modelId="{4DAC8996-9FFB-46B7-9E29-0393E631ECE2}" type="parTrans" cxnId="{CE7CE39E-E456-459A-9933-BA268F9A2B02}">
      <dgm:prSet/>
      <dgm:spPr/>
      <dgm:t>
        <a:bodyPr/>
        <a:lstStyle/>
        <a:p>
          <a:endParaRPr lang="nl-NL" sz="2000" b="1"/>
        </a:p>
      </dgm:t>
    </dgm:pt>
    <dgm:pt modelId="{88B9DF2C-2E31-4587-9882-69EB0C1488A6}" type="sibTrans" cxnId="{CE7CE39E-E456-459A-9933-BA268F9A2B02}">
      <dgm:prSet/>
      <dgm:spPr/>
      <dgm:t>
        <a:bodyPr/>
        <a:lstStyle/>
        <a:p>
          <a:endParaRPr lang="nl-NL" sz="2000" b="1"/>
        </a:p>
      </dgm:t>
    </dgm:pt>
    <dgm:pt modelId="{602D4DE2-0634-4534-A3E2-857E4C210474}" type="pres">
      <dgm:prSet presAssocID="{A3204B6E-D1D9-45F3-B703-0AED216F0F8C}" presName="CompostProcess" presStyleCnt="0">
        <dgm:presLayoutVars>
          <dgm:dir/>
          <dgm:resizeHandles val="exact"/>
        </dgm:presLayoutVars>
      </dgm:prSet>
      <dgm:spPr/>
      <dgm:t>
        <a:bodyPr/>
        <a:lstStyle/>
        <a:p>
          <a:endParaRPr lang="nl-NL"/>
        </a:p>
      </dgm:t>
    </dgm:pt>
    <dgm:pt modelId="{70991D0F-02CB-4239-BB0E-4DBCE92F29C5}" type="pres">
      <dgm:prSet presAssocID="{A3204B6E-D1D9-45F3-B703-0AED216F0F8C}" presName="arrow" presStyleLbl="bgShp" presStyleIdx="0" presStyleCnt="1"/>
      <dgm:spPr/>
    </dgm:pt>
    <dgm:pt modelId="{1CBF1D8B-EB31-4B7E-B9AB-4BBAD37949E2}" type="pres">
      <dgm:prSet presAssocID="{A3204B6E-D1D9-45F3-B703-0AED216F0F8C}" presName="linearProcess" presStyleCnt="0"/>
      <dgm:spPr/>
    </dgm:pt>
    <dgm:pt modelId="{568BDF3C-4372-48FC-AA9A-6D24B201CE91}" type="pres">
      <dgm:prSet presAssocID="{FF4ADC9F-177B-48A0-A079-F804AA9CCBE9}" presName="textNode" presStyleLbl="node1" presStyleIdx="0" presStyleCnt="3">
        <dgm:presLayoutVars>
          <dgm:bulletEnabled val="1"/>
        </dgm:presLayoutVars>
      </dgm:prSet>
      <dgm:spPr/>
      <dgm:t>
        <a:bodyPr/>
        <a:lstStyle/>
        <a:p>
          <a:endParaRPr lang="nl-NL"/>
        </a:p>
      </dgm:t>
    </dgm:pt>
    <dgm:pt modelId="{84AD6DAE-1F2C-4915-AC05-E2957A8C9B28}" type="pres">
      <dgm:prSet presAssocID="{AC08B2E7-37AD-40D8-A264-1004ECFE3893}" presName="sibTrans" presStyleCnt="0"/>
      <dgm:spPr/>
    </dgm:pt>
    <dgm:pt modelId="{D651F130-AE67-4D25-9F44-5E68232CE302}" type="pres">
      <dgm:prSet presAssocID="{94C927AC-D7FA-4036-BF11-1A05DA549263}" presName="textNode" presStyleLbl="node1" presStyleIdx="1" presStyleCnt="3">
        <dgm:presLayoutVars>
          <dgm:bulletEnabled val="1"/>
        </dgm:presLayoutVars>
      </dgm:prSet>
      <dgm:spPr/>
      <dgm:t>
        <a:bodyPr/>
        <a:lstStyle/>
        <a:p>
          <a:endParaRPr lang="nl-NL"/>
        </a:p>
      </dgm:t>
    </dgm:pt>
    <dgm:pt modelId="{04AFBE84-A217-45BD-9C98-98F242FC31D1}" type="pres">
      <dgm:prSet presAssocID="{5E99A437-4F70-4EDB-821E-8215707687DD}" presName="sibTrans" presStyleCnt="0"/>
      <dgm:spPr/>
    </dgm:pt>
    <dgm:pt modelId="{59640C60-A735-4508-AF5C-0F28185DF706}" type="pres">
      <dgm:prSet presAssocID="{844B6F9D-DC53-4ACF-B40E-5BE5036FE42C}" presName="textNode" presStyleLbl="node1" presStyleIdx="2" presStyleCnt="3">
        <dgm:presLayoutVars>
          <dgm:bulletEnabled val="1"/>
        </dgm:presLayoutVars>
      </dgm:prSet>
      <dgm:spPr/>
      <dgm:t>
        <a:bodyPr/>
        <a:lstStyle/>
        <a:p>
          <a:endParaRPr lang="nl-NL"/>
        </a:p>
      </dgm:t>
    </dgm:pt>
  </dgm:ptLst>
  <dgm:cxnLst>
    <dgm:cxn modelId="{60DF6AB0-A9E2-47F3-B173-06C7E9FAD638}" type="presOf" srcId="{844B6F9D-DC53-4ACF-B40E-5BE5036FE42C}" destId="{59640C60-A735-4508-AF5C-0F28185DF706}" srcOrd="0" destOrd="0" presId="urn:microsoft.com/office/officeart/2005/8/layout/hProcess9"/>
    <dgm:cxn modelId="{12D8945C-DA74-452B-A2F6-FFED19CAF322}" type="presOf" srcId="{A3204B6E-D1D9-45F3-B703-0AED216F0F8C}" destId="{602D4DE2-0634-4534-A3E2-857E4C210474}" srcOrd="0" destOrd="0" presId="urn:microsoft.com/office/officeart/2005/8/layout/hProcess9"/>
    <dgm:cxn modelId="{CE7CE39E-E456-459A-9933-BA268F9A2B02}" srcId="{A3204B6E-D1D9-45F3-B703-0AED216F0F8C}" destId="{844B6F9D-DC53-4ACF-B40E-5BE5036FE42C}" srcOrd="2" destOrd="0" parTransId="{4DAC8996-9FFB-46B7-9E29-0393E631ECE2}" sibTransId="{88B9DF2C-2E31-4587-9882-69EB0C1488A6}"/>
    <dgm:cxn modelId="{15ACD117-D77C-4335-B8AD-CF4930F40B28}" type="presOf" srcId="{FF4ADC9F-177B-48A0-A079-F804AA9CCBE9}" destId="{568BDF3C-4372-48FC-AA9A-6D24B201CE91}" srcOrd="0" destOrd="0" presId="urn:microsoft.com/office/officeart/2005/8/layout/hProcess9"/>
    <dgm:cxn modelId="{91115D71-8393-45AA-ACE2-0FD8B5F300DE}" type="presOf" srcId="{94C927AC-D7FA-4036-BF11-1A05DA549263}" destId="{D651F130-AE67-4D25-9F44-5E68232CE302}" srcOrd="0" destOrd="0" presId="urn:microsoft.com/office/officeart/2005/8/layout/hProcess9"/>
    <dgm:cxn modelId="{73003CA4-1AE2-4F96-97E7-01D41F06A040}" srcId="{A3204B6E-D1D9-45F3-B703-0AED216F0F8C}" destId="{FF4ADC9F-177B-48A0-A079-F804AA9CCBE9}" srcOrd="0" destOrd="0" parTransId="{40E762D8-6D1E-452D-BFD4-BB1E6C0BCBE8}" sibTransId="{AC08B2E7-37AD-40D8-A264-1004ECFE3893}"/>
    <dgm:cxn modelId="{0F0F0714-685F-4348-BF9A-B3C0BE652FA9}" srcId="{A3204B6E-D1D9-45F3-B703-0AED216F0F8C}" destId="{94C927AC-D7FA-4036-BF11-1A05DA549263}" srcOrd="1" destOrd="0" parTransId="{1936F967-A392-486F-99EA-8AF95A74AC3B}" sibTransId="{5E99A437-4F70-4EDB-821E-8215707687DD}"/>
    <dgm:cxn modelId="{B4EDBEB3-9915-4665-AAAA-EDCCF1843C9B}" type="presParOf" srcId="{602D4DE2-0634-4534-A3E2-857E4C210474}" destId="{70991D0F-02CB-4239-BB0E-4DBCE92F29C5}" srcOrd="0" destOrd="0" presId="urn:microsoft.com/office/officeart/2005/8/layout/hProcess9"/>
    <dgm:cxn modelId="{5CECB804-6DD8-4CA1-8BD0-BD1D88EFA4CA}" type="presParOf" srcId="{602D4DE2-0634-4534-A3E2-857E4C210474}" destId="{1CBF1D8B-EB31-4B7E-B9AB-4BBAD37949E2}" srcOrd="1" destOrd="0" presId="urn:microsoft.com/office/officeart/2005/8/layout/hProcess9"/>
    <dgm:cxn modelId="{A7602AB3-BF8F-4705-9E29-01949DE6AF58}" type="presParOf" srcId="{1CBF1D8B-EB31-4B7E-B9AB-4BBAD37949E2}" destId="{568BDF3C-4372-48FC-AA9A-6D24B201CE91}" srcOrd="0" destOrd="0" presId="urn:microsoft.com/office/officeart/2005/8/layout/hProcess9"/>
    <dgm:cxn modelId="{CFECF514-932C-4845-BD2C-C83311CC3F20}" type="presParOf" srcId="{1CBF1D8B-EB31-4B7E-B9AB-4BBAD37949E2}" destId="{84AD6DAE-1F2C-4915-AC05-E2957A8C9B28}" srcOrd="1" destOrd="0" presId="urn:microsoft.com/office/officeart/2005/8/layout/hProcess9"/>
    <dgm:cxn modelId="{5B489F57-35D8-4B03-A01F-F98A685C5755}" type="presParOf" srcId="{1CBF1D8B-EB31-4B7E-B9AB-4BBAD37949E2}" destId="{D651F130-AE67-4D25-9F44-5E68232CE302}" srcOrd="2" destOrd="0" presId="urn:microsoft.com/office/officeart/2005/8/layout/hProcess9"/>
    <dgm:cxn modelId="{5AD323F8-D684-4C40-B889-CEDFED2F06A4}" type="presParOf" srcId="{1CBF1D8B-EB31-4B7E-B9AB-4BBAD37949E2}" destId="{04AFBE84-A217-45BD-9C98-98F242FC31D1}" srcOrd="3" destOrd="0" presId="urn:microsoft.com/office/officeart/2005/8/layout/hProcess9"/>
    <dgm:cxn modelId="{F4A35057-16EA-49EB-A2C2-E6C1BB3968E6}" type="presParOf" srcId="{1CBF1D8B-EB31-4B7E-B9AB-4BBAD37949E2}" destId="{59640C60-A735-4508-AF5C-0F28185DF706}" srcOrd="4"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561F16-4498-4420-A647-807B02217D92}" type="doc">
      <dgm:prSet loTypeId="urn:microsoft.com/office/officeart/2005/8/layout/vList2" loCatId="list" qsTypeId="urn:microsoft.com/office/officeart/2005/8/quickstyle/simple5" qsCatId="simple" csTypeId="urn:microsoft.com/office/officeart/2005/8/colors/accent1_2" csCatId="accent1"/>
      <dgm:spPr/>
      <dgm:t>
        <a:bodyPr/>
        <a:lstStyle/>
        <a:p>
          <a:endParaRPr lang="nl-NL"/>
        </a:p>
      </dgm:t>
    </dgm:pt>
    <dgm:pt modelId="{53EF15D4-6252-4C7B-8D45-D56A02EDA36E}">
      <dgm:prSet/>
      <dgm:spPr/>
      <dgm:t>
        <a:bodyPr/>
        <a:lstStyle/>
        <a:p>
          <a:pPr algn="ctr" rtl="0"/>
          <a:r>
            <a:rPr lang="nl-NL" smtClean="0"/>
            <a:t>Definitie: wat zijn antibiotica?</a:t>
          </a:r>
          <a:endParaRPr lang="nl-NL"/>
        </a:p>
      </dgm:t>
    </dgm:pt>
    <dgm:pt modelId="{692499DC-8705-4873-911E-292E4B4EE87F}" type="parTrans" cxnId="{7EDD889D-EE8A-459C-B548-FA438EBB557C}">
      <dgm:prSet/>
      <dgm:spPr/>
      <dgm:t>
        <a:bodyPr/>
        <a:lstStyle/>
        <a:p>
          <a:endParaRPr lang="nl-NL"/>
        </a:p>
      </dgm:t>
    </dgm:pt>
    <dgm:pt modelId="{1DA3503C-1EE8-43DA-AAD0-1477F5591D4F}" type="sibTrans" cxnId="{7EDD889D-EE8A-459C-B548-FA438EBB557C}">
      <dgm:prSet/>
      <dgm:spPr/>
      <dgm:t>
        <a:bodyPr/>
        <a:lstStyle/>
        <a:p>
          <a:endParaRPr lang="nl-NL"/>
        </a:p>
      </dgm:t>
    </dgm:pt>
    <dgm:pt modelId="{9AD6ADDF-4872-48FB-A4E4-E8C47B5DC7EB}" type="pres">
      <dgm:prSet presAssocID="{91561F16-4498-4420-A647-807B02217D92}" presName="linear" presStyleCnt="0">
        <dgm:presLayoutVars>
          <dgm:animLvl val="lvl"/>
          <dgm:resizeHandles val="exact"/>
        </dgm:presLayoutVars>
      </dgm:prSet>
      <dgm:spPr/>
      <dgm:t>
        <a:bodyPr/>
        <a:lstStyle/>
        <a:p>
          <a:endParaRPr lang="nl-NL"/>
        </a:p>
      </dgm:t>
    </dgm:pt>
    <dgm:pt modelId="{096FA9A9-4032-4822-94F3-3952B6522AF8}" type="pres">
      <dgm:prSet presAssocID="{53EF15D4-6252-4C7B-8D45-D56A02EDA36E}" presName="parentText" presStyleLbl="node1" presStyleIdx="0" presStyleCnt="1">
        <dgm:presLayoutVars>
          <dgm:chMax val="0"/>
          <dgm:bulletEnabled val="1"/>
        </dgm:presLayoutVars>
      </dgm:prSet>
      <dgm:spPr/>
      <dgm:t>
        <a:bodyPr/>
        <a:lstStyle/>
        <a:p>
          <a:endParaRPr lang="nl-NL"/>
        </a:p>
      </dgm:t>
    </dgm:pt>
  </dgm:ptLst>
  <dgm:cxnLst>
    <dgm:cxn modelId="{10C5BF2C-6C6C-424E-AE88-583D79919312}" type="presOf" srcId="{91561F16-4498-4420-A647-807B02217D92}" destId="{9AD6ADDF-4872-48FB-A4E4-E8C47B5DC7EB}" srcOrd="0" destOrd="0" presId="urn:microsoft.com/office/officeart/2005/8/layout/vList2"/>
    <dgm:cxn modelId="{7EDD889D-EE8A-459C-B548-FA438EBB557C}" srcId="{91561F16-4498-4420-A647-807B02217D92}" destId="{53EF15D4-6252-4C7B-8D45-D56A02EDA36E}" srcOrd="0" destOrd="0" parTransId="{692499DC-8705-4873-911E-292E4B4EE87F}" sibTransId="{1DA3503C-1EE8-43DA-AAD0-1477F5591D4F}"/>
    <dgm:cxn modelId="{76FCE253-221C-4FEE-9157-01255F7AFBB4}" type="presOf" srcId="{53EF15D4-6252-4C7B-8D45-D56A02EDA36E}" destId="{096FA9A9-4032-4822-94F3-3952B6522AF8}" srcOrd="0" destOrd="0" presId="urn:microsoft.com/office/officeart/2005/8/layout/vList2"/>
    <dgm:cxn modelId="{6B715F60-316E-40F1-A4D0-5876B89E1422}" type="presParOf" srcId="{9AD6ADDF-4872-48FB-A4E4-E8C47B5DC7EB}" destId="{096FA9A9-4032-4822-94F3-3952B6522AF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857BAF3-F10E-404B-8C63-6AA5673B6F45}" type="doc">
      <dgm:prSet loTypeId="urn:microsoft.com/office/officeart/2005/8/layout/pList2" loCatId="list" qsTypeId="urn:microsoft.com/office/officeart/2005/8/quickstyle/simple5" qsCatId="simple" csTypeId="urn:microsoft.com/office/officeart/2005/8/colors/accent2_5" csCatId="accent2" phldr="1"/>
      <dgm:spPr/>
      <dgm:t>
        <a:bodyPr/>
        <a:lstStyle/>
        <a:p>
          <a:endParaRPr lang="nl-NL"/>
        </a:p>
      </dgm:t>
    </dgm:pt>
    <dgm:pt modelId="{3DCED521-332B-4570-891C-94E3AA7907B3}">
      <dgm:prSet custT="1"/>
      <dgm:spPr/>
      <dgm:t>
        <a:bodyPr/>
        <a:lstStyle/>
        <a:p>
          <a:pPr rtl="0"/>
          <a:r>
            <a:rPr lang="nl-NL" sz="2000" b="1" dirty="0" smtClean="0"/>
            <a:t>Antibiotica: verzamelnaam voor stoffen van micro-organismen (vooral schimmels) gemaakt worden en bacteriën bestrijden</a:t>
          </a:r>
          <a:endParaRPr lang="nl-NL" sz="2000" b="1" dirty="0"/>
        </a:p>
      </dgm:t>
    </dgm:pt>
    <dgm:pt modelId="{56BF20F1-ABB6-439A-BBEE-11D74870994F}" type="parTrans" cxnId="{0E1060BB-830F-455C-952D-E0C47519534B}">
      <dgm:prSet/>
      <dgm:spPr/>
      <dgm:t>
        <a:bodyPr/>
        <a:lstStyle/>
        <a:p>
          <a:endParaRPr lang="nl-NL"/>
        </a:p>
      </dgm:t>
    </dgm:pt>
    <dgm:pt modelId="{064C4EB1-DA91-427D-AB98-E09A1B05D755}" type="sibTrans" cxnId="{0E1060BB-830F-455C-952D-E0C47519534B}">
      <dgm:prSet/>
      <dgm:spPr/>
      <dgm:t>
        <a:bodyPr/>
        <a:lstStyle/>
        <a:p>
          <a:endParaRPr lang="nl-NL"/>
        </a:p>
      </dgm:t>
    </dgm:pt>
    <dgm:pt modelId="{1C3E5C96-764F-4A29-ADC8-080379241430}">
      <dgm:prSet custT="1"/>
      <dgm:spPr/>
      <dgm:t>
        <a:bodyPr/>
        <a:lstStyle/>
        <a:p>
          <a:pPr rtl="0"/>
          <a:r>
            <a:rPr lang="nl-NL" sz="2000" b="1" dirty="0" smtClean="0"/>
            <a:t>Antibiotica helpen niet tegen: virussen, eencelligen en schimmels (uitzondering</a:t>
          </a:r>
          <a:r>
            <a:rPr lang="nl-NL" sz="1400" dirty="0" smtClean="0"/>
            <a:t>) </a:t>
          </a:r>
          <a:endParaRPr lang="nl-NL" sz="1400" dirty="0"/>
        </a:p>
      </dgm:t>
    </dgm:pt>
    <dgm:pt modelId="{7E870DE3-FFD5-4C4A-AFCA-B1EA172AC3ED}" type="parTrans" cxnId="{3EFC096A-32AD-40A7-AA0F-86139D47D8B4}">
      <dgm:prSet/>
      <dgm:spPr/>
      <dgm:t>
        <a:bodyPr/>
        <a:lstStyle/>
        <a:p>
          <a:endParaRPr lang="nl-NL"/>
        </a:p>
      </dgm:t>
    </dgm:pt>
    <dgm:pt modelId="{45784FF6-D981-4265-BDA7-673E69479C66}" type="sibTrans" cxnId="{3EFC096A-32AD-40A7-AA0F-86139D47D8B4}">
      <dgm:prSet/>
      <dgm:spPr/>
      <dgm:t>
        <a:bodyPr/>
        <a:lstStyle/>
        <a:p>
          <a:endParaRPr lang="nl-NL"/>
        </a:p>
      </dgm:t>
    </dgm:pt>
    <dgm:pt modelId="{B113A2AE-65C5-45B1-8985-FDBF49DB0170}" type="pres">
      <dgm:prSet presAssocID="{6857BAF3-F10E-404B-8C63-6AA5673B6F45}" presName="Name0" presStyleCnt="0">
        <dgm:presLayoutVars>
          <dgm:dir/>
          <dgm:resizeHandles val="exact"/>
        </dgm:presLayoutVars>
      </dgm:prSet>
      <dgm:spPr/>
      <dgm:t>
        <a:bodyPr/>
        <a:lstStyle/>
        <a:p>
          <a:endParaRPr lang="nl-NL"/>
        </a:p>
      </dgm:t>
    </dgm:pt>
    <dgm:pt modelId="{6AC06F8E-5FD5-40BD-9A7A-65722571F8D1}" type="pres">
      <dgm:prSet presAssocID="{6857BAF3-F10E-404B-8C63-6AA5673B6F45}" presName="bkgdShp" presStyleLbl="alignAccFollowNode1" presStyleIdx="0" presStyleCnt="1" custLinFactNeighborX="-21084" custLinFactNeighborY="-2131"/>
      <dgm:spPr/>
    </dgm:pt>
    <dgm:pt modelId="{A1D9DB40-273D-4F0B-B3EF-D3A10145FBE6}" type="pres">
      <dgm:prSet presAssocID="{6857BAF3-F10E-404B-8C63-6AA5673B6F45}" presName="linComp" presStyleCnt="0"/>
      <dgm:spPr/>
    </dgm:pt>
    <dgm:pt modelId="{7595E645-1B46-40C3-904C-EDD9979961FF}" type="pres">
      <dgm:prSet presAssocID="{3DCED521-332B-4570-891C-94E3AA7907B3}" presName="compNode" presStyleCnt="0"/>
      <dgm:spPr/>
    </dgm:pt>
    <dgm:pt modelId="{3EB820BD-ECF3-4229-9F3E-8C5FA94B5866}" type="pres">
      <dgm:prSet presAssocID="{3DCED521-332B-4570-891C-94E3AA7907B3}" presName="node" presStyleLbl="node1" presStyleIdx="0" presStyleCnt="2" custScaleX="191485" custLinFactNeighborX="-59" custLinFactNeighborY="374">
        <dgm:presLayoutVars>
          <dgm:bulletEnabled val="1"/>
        </dgm:presLayoutVars>
      </dgm:prSet>
      <dgm:spPr/>
      <dgm:t>
        <a:bodyPr/>
        <a:lstStyle/>
        <a:p>
          <a:endParaRPr lang="nl-NL"/>
        </a:p>
      </dgm:t>
    </dgm:pt>
    <dgm:pt modelId="{F1D3034D-4054-4128-9D32-913669F7DCE6}" type="pres">
      <dgm:prSet presAssocID="{3DCED521-332B-4570-891C-94E3AA7907B3}" presName="invisiNode" presStyleLbl="node1" presStyleIdx="0" presStyleCnt="2"/>
      <dgm:spPr/>
    </dgm:pt>
    <dgm:pt modelId="{7012B870-DD7B-4C25-BEC8-450D06F17C8D}" type="pres">
      <dgm:prSet presAssocID="{3DCED521-332B-4570-891C-94E3AA7907B3}" presName="imagNode" presStyleLbl="fgImgPlace1" presStyleIdx="0" presStyleCnt="2" custScaleX="153403"/>
      <dgm:spPr>
        <a:blipFill rotWithShape="1">
          <a:blip xmlns:r="http://schemas.openxmlformats.org/officeDocument/2006/relationships" r:embed="rId1"/>
          <a:stretch>
            <a:fillRect/>
          </a:stretch>
        </a:blipFill>
      </dgm:spPr>
    </dgm:pt>
    <dgm:pt modelId="{413DFC0D-5404-4560-8FAD-E745F07EEDA6}" type="pres">
      <dgm:prSet presAssocID="{064C4EB1-DA91-427D-AB98-E09A1B05D755}" presName="sibTrans" presStyleLbl="sibTrans2D1" presStyleIdx="0" presStyleCnt="0"/>
      <dgm:spPr/>
      <dgm:t>
        <a:bodyPr/>
        <a:lstStyle/>
        <a:p>
          <a:endParaRPr lang="nl-NL"/>
        </a:p>
      </dgm:t>
    </dgm:pt>
    <dgm:pt modelId="{C1BEACEF-AB1A-4839-94DC-B2606989FEAC}" type="pres">
      <dgm:prSet presAssocID="{1C3E5C96-764F-4A29-ADC8-080379241430}" presName="compNode" presStyleCnt="0"/>
      <dgm:spPr/>
    </dgm:pt>
    <dgm:pt modelId="{53CAA448-1E0C-4CC8-A3A0-892D3C4BFD81}" type="pres">
      <dgm:prSet presAssocID="{1C3E5C96-764F-4A29-ADC8-080379241430}" presName="node" presStyleLbl="node1" presStyleIdx="1" presStyleCnt="2" custScaleX="150719">
        <dgm:presLayoutVars>
          <dgm:bulletEnabled val="1"/>
        </dgm:presLayoutVars>
      </dgm:prSet>
      <dgm:spPr/>
      <dgm:t>
        <a:bodyPr/>
        <a:lstStyle/>
        <a:p>
          <a:endParaRPr lang="nl-NL"/>
        </a:p>
      </dgm:t>
    </dgm:pt>
    <dgm:pt modelId="{90AAB440-6E82-405F-8D09-3365B7FBD3D7}" type="pres">
      <dgm:prSet presAssocID="{1C3E5C96-764F-4A29-ADC8-080379241430}" presName="invisiNode" presStyleLbl="node1" presStyleIdx="1" presStyleCnt="2"/>
      <dgm:spPr/>
    </dgm:pt>
    <dgm:pt modelId="{98B954A1-B079-433F-93B9-0055387118F4}" type="pres">
      <dgm:prSet presAssocID="{1C3E5C96-764F-4A29-ADC8-080379241430}" presName="imagNode" presStyleLbl="fgImgPlace1" presStyleIdx="1" presStyleCnt="2"/>
      <dgm:spPr>
        <a:blipFill rotWithShape="1">
          <a:blip xmlns:r="http://schemas.openxmlformats.org/officeDocument/2006/relationships" r:embed="rId2"/>
          <a:stretch>
            <a:fillRect/>
          </a:stretch>
        </a:blipFill>
      </dgm:spPr>
    </dgm:pt>
  </dgm:ptLst>
  <dgm:cxnLst>
    <dgm:cxn modelId="{3EFC096A-32AD-40A7-AA0F-86139D47D8B4}" srcId="{6857BAF3-F10E-404B-8C63-6AA5673B6F45}" destId="{1C3E5C96-764F-4A29-ADC8-080379241430}" srcOrd="1" destOrd="0" parTransId="{7E870DE3-FFD5-4C4A-AFCA-B1EA172AC3ED}" sibTransId="{45784FF6-D981-4265-BDA7-673E69479C66}"/>
    <dgm:cxn modelId="{8A0BAEF7-4E33-48C6-96A6-24A0C1DF7A35}" type="presOf" srcId="{064C4EB1-DA91-427D-AB98-E09A1B05D755}" destId="{413DFC0D-5404-4560-8FAD-E745F07EEDA6}" srcOrd="0" destOrd="0" presId="urn:microsoft.com/office/officeart/2005/8/layout/pList2"/>
    <dgm:cxn modelId="{E4FE81D1-BEFF-4A69-A16E-91710DFC1DAC}" type="presOf" srcId="{3DCED521-332B-4570-891C-94E3AA7907B3}" destId="{3EB820BD-ECF3-4229-9F3E-8C5FA94B5866}" srcOrd="0" destOrd="0" presId="urn:microsoft.com/office/officeart/2005/8/layout/pList2"/>
    <dgm:cxn modelId="{0E1060BB-830F-455C-952D-E0C47519534B}" srcId="{6857BAF3-F10E-404B-8C63-6AA5673B6F45}" destId="{3DCED521-332B-4570-891C-94E3AA7907B3}" srcOrd="0" destOrd="0" parTransId="{56BF20F1-ABB6-439A-BBEE-11D74870994F}" sibTransId="{064C4EB1-DA91-427D-AB98-E09A1B05D755}"/>
    <dgm:cxn modelId="{E4339537-4B0A-41C5-A02D-2E41228E4E36}" type="presOf" srcId="{6857BAF3-F10E-404B-8C63-6AA5673B6F45}" destId="{B113A2AE-65C5-45B1-8985-FDBF49DB0170}" srcOrd="0" destOrd="0" presId="urn:microsoft.com/office/officeart/2005/8/layout/pList2"/>
    <dgm:cxn modelId="{360C91B2-8C73-429B-AC6D-59151A6F42F9}" type="presOf" srcId="{1C3E5C96-764F-4A29-ADC8-080379241430}" destId="{53CAA448-1E0C-4CC8-A3A0-892D3C4BFD81}" srcOrd="0" destOrd="0" presId="urn:microsoft.com/office/officeart/2005/8/layout/pList2"/>
    <dgm:cxn modelId="{B19CB9DB-8F22-43CF-B0FA-6801662598F0}" type="presParOf" srcId="{B113A2AE-65C5-45B1-8985-FDBF49DB0170}" destId="{6AC06F8E-5FD5-40BD-9A7A-65722571F8D1}" srcOrd="0" destOrd="0" presId="urn:microsoft.com/office/officeart/2005/8/layout/pList2"/>
    <dgm:cxn modelId="{BE0C67BD-4FDF-4CDC-8AD5-566606545721}" type="presParOf" srcId="{B113A2AE-65C5-45B1-8985-FDBF49DB0170}" destId="{A1D9DB40-273D-4F0B-B3EF-D3A10145FBE6}" srcOrd="1" destOrd="0" presId="urn:microsoft.com/office/officeart/2005/8/layout/pList2"/>
    <dgm:cxn modelId="{A22EA7A3-E35F-4191-BF89-DEA77DC6075B}" type="presParOf" srcId="{A1D9DB40-273D-4F0B-B3EF-D3A10145FBE6}" destId="{7595E645-1B46-40C3-904C-EDD9979961FF}" srcOrd="0" destOrd="0" presId="urn:microsoft.com/office/officeart/2005/8/layout/pList2"/>
    <dgm:cxn modelId="{174D2282-923D-49E4-9137-B0239D87126D}" type="presParOf" srcId="{7595E645-1B46-40C3-904C-EDD9979961FF}" destId="{3EB820BD-ECF3-4229-9F3E-8C5FA94B5866}" srcOrd="0" destOrd="0" presId="urn:microsoft.com/office/officeart/2005/8/layout/pList2"/>
    <dgm:cxn modelId="{0FA34F8A-BE31-4DBD-BBAA-F036EAE783F2}" type="presParOf" srcId="{7595E645-1B46-40C3-904C-EDD9979961FF}" destId="{F1D3034D-4054-4128-9D32-913669F7DCE6}" srcOrd="1" destOrd="0" presId="urn:microsoft.com/office/officeart/2005/8/layout/pList2"/>
    <dgm:cxn modelId="{333FC485-8C45-4119-A1E9-B87CCE8DD7B2}" type="presParOf" srcId="{7595E645-1B46-40C3-904C-EDD9979961FF}" destId="{7012B870-DD7B-4C25-BEC8-450D06F17C8D}" srcOrd="2" destOrd="0" presId="urn:microsoft.com/office/officeart/2005/8/layout/pList2"/>
    <dgm:cxn modelId="{1C1B04E4-7D79-4825-9AFE-F8618A6021E3}" type="presParOf" srcId="{A1D9DB40-273D-4F0B-B3EF-D3A10145FBE6}" destId="{413DFC0D-5404-4560-8FAD-E745F07EEDA6}" srcOrd="1" destOrd="0" presId="urn:microsoft.com/office/officeart/2005/8/layout/pList2"/>
    <dgm:cxn modelId="{EEE9965D-B247-4F40-9FF8-7A901914E0F5}" type="presParOf" srcId="{A1D9DB40-273D-4F0B-B3EF-D3A10145FBE6}" destId="{C1BEACEF-AB1A-4839-94DC-B2606989FEAC}" srcOrd="2" destOrd="0" presId="urn:microsoft.com/office/officeart/2005/8/layout/pList2"/>
    <dgm:cxn modelId="{F54F7FD1-1B86-4810-8BD0-266B33B0CC05}" type="presParOf" srcId="{C1BEACEF-AB1A-4839-94DC-B2606989FEAC}" destId="{53CAA448-1E0C-4CC8-A3A0-892D3C4BFD81}" srcOrd="0" destOrd="0" presId="urn:microsoft.com/office/officeart/2005/8/layout/pList2"/>
    <dgm:cxn modelId="{570B2B85-F46D-4B88-96FE-1DA8B87E0DA8}" type="presParOf" srcId="{C1BEACEF-AB1A-4839-94DC-B2606989FEAC}" destId="{90AAB440-6E82-405F-8D09-3365B7FBD3D7}" srcOrd="1" destOrd="0" presId="urn:microsoft.com/office/officeart/2005/8/layout/pList2"/>
    <dgm:cxn modelId="{56306D1B-3ECD-40B7-8058-3F71E9C2C460}" type="presParOf" srcId="{C1BEACEF-AB1A-4839-94DC-B2606989FEAC}" destId="{98B954A1-B079-433F-93B9-0055387118F4}" srcOrd="2" destOrd="0" presId="urn:microsoft.com/office/officeart/2005/8/layout/p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4649F09-C09F-4EFD-A2A8-7F89728D878D}"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nl-NL"/>
        </a:p>
      </dgm:t>
    </dgm:pt>
    <dgm:pt modelId="{80A6C592-4FBF-4F2A-A9C8-DF2E809B9F5A}">
      <dgm:prSet/>
      <dgm:spPr/>
      <dgm:t>
        <a:bodyPr/>
        <a:lstStyle/>
        <a:p>
          <a:pPr algn="ctr" rtl="0"/>
          <a:r>
            <a:rPr lang="nl-NL" dirty="0" smtClean="0"/>
            <a:t>De ontdekking van penicilline I</a:t>
          </a:r>
          <a:endParaRPr lang="nl-NL" dirty="0"/>
        </a:p>
      </dgm:t>
    </dgm:pt>
    <dgm:pt modelId="{B39F4662-BC0C-4B05-9924-455253BC1026}" type="parTrans" cxnId="{AF800251-C3D6-4C59-93EB-698AB097DE15}">
      <dgm:prSet/>
      <dgm:spPr/>
      <dgm:t>
        <a:bodyPr/>
        <a:lstStyle/>
        <a:p>
          <a:endParaRPr lang="nl-NL"/>
        </a:p>
      </dgm:t>
    </dgm:pt>
    <dgm:pt modelId="{EA3138D4-8ED5-4EB2-9C8F-F0204AC659D6}" type="sibTrans" cxnId="{AF800251-C3D6-4C59-93EB-698AB097DE15}">
      <dgm:prSet/>
      <dgm:spPr/>
      <dgm:t>
        <a:bodyPr/>
        <a:lstStyle/>
        <a:p>
          <a:endParaRPr lang="nl-NL"/>
        </a:p>
      </dgm:t>
    </dgm:pt>
    <dgm:pt modelId="{376851A2-6D19-4286-AE8E-8364134A09ED}" type="pres">
      <dgm:prSet presAssocID="{64649F09-C09F-4EFD-A2A8-7F89728D878D}" presName="linear" presStyleCnt="0">
        <dgm:presLayoutVars>
          <dgm:animLvl val="lvl"/>
          <dgm:resizeHandles val="exact"/>
        </dgm:presLayoutVars>
      </dgm:prSet>
      <dgm:spPr/>
      <dgm:t>
        <a:bodyPr/>
        <a:lstStyle/>
        <a:p>
          <a:endParaRPr lang="nl-NL"/>
        </a:p>
      </dgm:t>
    </dgm:pt>
    <dgm:pt modelId="{14CB76AB-1885-422F-A82F-547F5E7F3245}" type="pres">
      <dgm:prSet presAssocID="{80A6C592-4FBF-4F2A-A9C8-DF2E809B9F5A}" presName="parentText" presStyleLbl="node1" presStyleIdx="0" presStyleCnt="1">
        <dgm:presLayoutVars>
          <dgm:chMax val="0"/>
          <dgm:bulletEnabled val="1"/>
        </dgm:presLayoutVars>
      </dgm:prSet>
      <dgm:spPr/>
      <dgm:t>
        <a:bodyPr/>
        <a:lstStyle/>
        <a:p>
          <a:endParaRPr lang="nl-NL"/>
        </a:p>
      </dgm:t>
    </dgm:pt>
  </dgm:ptLst>
  <dgm:cxnLst>
    <dgm:cxn modelId="{288B0B0A-5C3C-4482-970B-A6FC4C0E6215}" type="presOf" srcId="{64649F09-C09F-4EFD-A2A8-7F89728D878D}" destId="{376851A2-6D19-4286-AE8E-8364134A09ED}" srcOrd="0" destOrd="0" presId="urn:microsoft.com/office/officeart/2005/8/layout/vList2"/>
    <dgm:cxn modelId="{AF800251-C3D6-4C59-93EB-698AB097DE15}" srcId="{64649F09-C09F-4EFD-A2A8-7F89728D878D}" destId="{80A6C592-4FBF-4F2A-A9C8-DF2E809B9F5A}" srcOrd="0" destOrd="0" parTransId="{B39F4662-BC0C-4B05-9924-455253BC1026}" sibTransId="{EA3138D4-8ED5-4EB2-9C8F-F0204AC659D6}"/>
    <dgm:cxn modelId="{167761E7-EDF7-42C7-A79C-161DC1204980}" type="presOf" srcId="{80A6C592-4FBF-4F2A-A9C8-DF2E809B9F5A}" destId="{14CB76AB-1885-422F-A82F-547F5E7F3245}" srcOrd="0" destOrd="0" presId="urn:microsoft.com/office/officeart/2005/8/layout/vList2"/>
    <dgm:cxn modelId="{C30E1494-1B64-4541-96B6-D4DD0C180A19}" type="presParOf" srcId="{376851A2-6D19-4286-AE8E-8364134A09ED}" destId="{14CB76AB-1885-422F-A82F-547F5E7F324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94A0538-B05B-4336-AED2-737202EFB07C}" type="doc">
      <dgm:prSet loTypeId="urn:microsoft.com/office/officeart/2005/8/layout/vList2" loCatId="list" qsTypeId="urn:microsoft.com/office/officeart/2005/8/quickstyle/simple5" qsCatId="simple" csTypeId="urn:microsoft.com/office/officeart/2005/8/colors/colorful4" csCatId="colorful" phldr="1"/>
      <dgm:spPr/>
      <dgm:t>
        <a:bodyPr/>
        <a:lstStyle/>
        <a:p>
          <a:endParaRPr lang="nl-NL"/>
        </a:p>
      </dgm:t>
    </dgm:pt>
    <dgm:pt modelId="{7CE841BC-37D8-4548-9A78-1813D91CA6B6}">
      <dgm:prSet/>
      <dgm:spPr/>
      <dgm:t>
        <a:bodyPr/>
        <a:lstStyle/>
        <a:p>
          <a:pPr rtl="0"/>
          <a:r>
            <a:rPr lang="nl-NL" dirty="0" smtClean="0"/>
            <a:t>1928: Alexander Fleming ontdekt een schimmel in zijn bacteriekweek</a:t>
          </a:r>
          <a:endParaRPr lang="nl-NL" dirty="0"/>
        </a:p>
      </dgm:t>
    </dgm:pt>
    <dgm:pt modelId="{5CCFCBBA-9A4B-4CAB-A9F3-2AA11CEC7C1B}" type="parTrans" cxnId="{D99415C0-EF8C-4F8F-B949-1C957F1CF8FC}">
      <dgm:prSet/>
      <dgm:spPr/>
      <dgm:t>
        <a:bodyPr/>
        <a:lstStyle/>
        <a:p>
          <a:endParaRPr lang="nl-NL"/>
        </a:p>
      </dgm:t>
    </dgm:pt>
    <dgm:pt modelId="{4DE48FBB-BC02-4A47-BDA6-53702F483A42}" type="sibTrans" cxnId="{D99415C0-EF8C-4F8F-B949-1C957F1CF8FC}">
      <dgm:prSet/>
      <dgm:spPr/>
      <dgm:t>
        <a:bodyPr/>
        <a:lstStyle/>
        <a:p>
          <a:endParaRPr lang="nl-NL"/>
        </a:p>
      </dgm:t>
    </dgm:pt>
    <dgm:pt modelId="{EBA9FDE6-5EED-4C08-974E-B6F82DB834D6}">
      <dgm:prSet/>
      <dgm:spPr/>
      <dgm:t>
        <a:bodyPr/>
        <a:lstStyle/>
        <a:p>
          <a:pPr rtl="0"/>
          <a:r>
            <a:rPr lang="nl-NL" dirty="0" smtClean="0"/>
            <a:t>In een vaste straal om de schimmel kunnen de bacteriën niet groeien</a:t>
          </a:r>
          <a:endParaRPr lang="nl-NL" dirty="0"/>
        </a:p>
      </dgm:t>
    </dgm:pt>
    <dgm:pt modelId="{6E9C718A-5DE0-47FE-A1C4-E3FBF20C29E9}" type="parTrans" cxnId="{ED5D0D57-B804-482E-BF59-FFAFB85DEF99}">
      <dgm:prSet/>
      <dgm:spPr/>
      <dgm:t>
        <a:bodyPr/>
        <a:lstStyle/>
        <a:p>
          <a:endParaRPr lang="nl-NL"/>
        </a:p>
      </dgm:t>
    </dgm:pt>
    <dgm:pt modelId="{CB74BF61-DF10-48F4-A887-73E637924004}" type="sibTrans" cxnId="{ED5D0D57-B804-482E-BF59-FFAFB85DEF99}">
      <dgm:prSet/>
      <dgm:spPr/>
      <dgm:t>
        <a:bodyPr/>
        <a:lstStyle/>
        <a:p>
          <a:endParaRPr lang="nl-NL"/>
        </a:p>
      </dgm:t>
    </dgm:pt>
    <dgm:pt modelId="{CA72F134-3F86-4FC3-904E-A9030E01E725}" type="pres">
      <dgm:prSet presAssocID="{894A0538-B05B-4336-AED2-737202EFB07C}" presName="linear" presStyleCnt="0">
        <dgm:presLayoutVars>
          <dgm:animLvl val="lvl"/>
          <dgm:resizeHandles val="exact"/>
        </dgm:presLayoutVars>
      </dgm:prSet>
      <dgm:spPr/>
      <dgm:t>
        <a:bodyPr/>
        <a:lstStyle/>
        <a:p>
          <a:endParaRPr lang="nl-NL"/>
        </a:p>
      </dgm:t>
    </dgm:pt>
    <dgm:pt modelId="{EA0C62C2-0D15-48BE-812D-C2A830FEE602}" type="pres">
      <dgm:prSet presAssocID="{7CE841BC-37D8-4548-9A78-1813D91CA6B6}" presName="parentText" presStyleLbl="node1" presStyleIdx="0" presStyleCnt="2" custScaleY="131706">
        <dgm:presLayoutVars>
          <dgm:chMax val="0"/>
          <dgm:bulletEnabled val="1"/>
        </dgm:presLayoutVars>
      </dgm:prSet>
      <dgm:spPr/>
      <dgm:t>
        <a:bodyPr/>
        <a:lstStyle/>
        <a:p>
          <a:endParaRPr lang="nl-NL"/>
        </a:p>
      </dgm:t>
    </dgm:pt>
    <dgm:pt modelId="{8FF42241-C68F-4E50-8E7A-E6D82C83F4CE}" type="pres">
      <dgm:prSet presAssocID="{4DE48FBB-BC02-4A47-BDA6-53702F483A42}" presName="spacer" presStyleCnt="0"/>
      <dgm:spPr/>
    </dgm:pt>
    <dgm:pt modelId="{F4DC4859-BDD5-40FA-85DA-8E9226BF02D2}" type="pres">
      <dgm:prSet presAssocID="{EBA9FDE6-5EED-4C08-974E-B6F82DB834D6}" presName="parentText" presStyleLbl="node1" presStyleIdx="1" presStyleCnt="2" custScaleY="121843">
        <dgm:presLayoutVars>
          <dgm:chMax val="0"/>
          <dgm:bulletEnabled val="1"/>
        </dgm:presLayoutVars>
      </dgm:prSet>
      <dgm:spPr/>
      <dgm:t>
        <a:bodyPr/>
        <a:lstStyle/>
        <a:p>
          <a:endParaRPr lang="nl-NL"/>
        </a:p>
      </dgm:t>
    </dgm:pt>
  </dgm:ptLst>
  <dgm:cxnLst>
    <dgm:cxn modelId="{A9835CD1-F159-49D4-9FC5-E2A2B8D6B2D3}" type="presOf" srcId="{7CE841BC-37D8-4548-9A78-1813D91CA6B6}" destId="{EA0C62C2-0D15-48BE-812D-C2A830FEE602}" srcOrd="0" destOrd="0" presId="urn:microsoft.com/office/officeart/2005/8/layout/vList2"/>
    <dgm:cxn modelId="{8AEB0691-516B-4721-B14C-9ADEE1342C6C}" type="presOf" srcId="{EBA9FDE6-5EED-4C08-974E-B6F82DB834D6}" destId="{F4DC4859-BDD5-40FA-85DA-8E9226BF02D2}" srcOrd="0" destOrd="0" presId="urn:microsoft.com/office/officeart/2005/8/layout/vList2"/>
    <dgm:cxn modelId="{ED5D0D57-B804-482E-BF59-FFAFB85DEF99}" srcId="{894A0538-B05B-4336-AED2-737202EFB07C}" destId="{EBA9FDE6-5EED-4C08-974E-B6F82DB834D6}" srcOrd="1" destOrd="0" parTransId="{6E9C718A-5DE0-47FE-A1C4-E3FBF20C29E9}" sibTransId="{CB74BF61-DF10-48F4-A887-73E637924004}"/>
    <dgm:cxn modelId="{7066A682-FC14-4CDA-935E-D660F3E5A556}" type="presOf" srcId="{894A0538-B05B-4336-AED2-737202EFB07C}" destId="{CA72F134-3F86-4FC3-904E-A9030E01E725}" srcOrd="0" destOrd="0" presId="urn:microsoft.com/office/officeart/2005/8/layout/vList2"/>
    <dgm:cxn modelId="{D99415C0-EF8C-4F8F-B949-1C957F1CF8FC}" srcId="{894A0538-B05B-4336-AED2-737202EFB07C}" destId="{7CE841BC-37D8-4548-9A78-1813D91CA6B6}" srcOrd="0" destOrd="0" parTransId="{5CCFCBBA-9A4B-4CAB-A9F3-2AA11CEC7C1B}" sibTransId="{4DE48FBB-BC02-4A47-BDA6-53702F483A42}"/>
    <dgm:cxn modelId="{293F09EC-8F23-40AE-811F-A589DE24B66A}" type="presParOf" srcId="{CA72F134-3F86-4FC3-904E-A9030E01E725}" destId="{EA0C62C2-0D15-48BE-812D-C2A830FEE602}" srcOrd="0" destOrd="0" presId="urn:microsoft.com/office/officeart/2005/8/layout/vList2"/>
    <dgm:cxn modelId="{00C71B6F-0D08-446A-B052-89E1556CC148}" type="presParOf" srcId="{CA72F134-3F86-4FC3-904E-A9030E01E725}" destId="{8FF42241-C68F-4E50-8E7A-E6D82C83F4CE}" srcOrd="1" destOrd="0" presId="urn:microsoft.com/office/officeart/2005/8/layout/vList2"/>
    <dgm:cxn modelId="{7D8A43EC-F85C-4782-A034-186624C6D383}" type="presParOf" srcId="{CA72F134-3F86-4FC3-904E-A9030E01E725}" destId="{F4DC4859-BDD5-40FA-85DA-8E9226BF02D2}" srcOrd="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F3ECD7F-47EC-4C44-9C63-CCAE59A2F716}"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nl-NL"/>
        </a:p>
      </dgm:t>
    </dgm:pt>
    <dgm:pt modelId="{7E093C1A-0A36-4977-BC9F-A46D63F21EFD}">
      <dgm:prSet/>
      <dgm:spPr/>
      <dgm:t>
        <a:bodyPr/>
        <a:lstStyle/>
        <a:p>
          <a:pPr algn="ctr" rtl="0"/>
          <a:r>
            <a:rPr lang="nl-NL" dirty="0" smtClean="0"/>
            <a:t>De ontdekking van penicilline II</a:t>
          </a:r>
          <a:endParaRPr lang="nl-NL" dirty="0"/>
        </a:p>
      </dgm:t>
    </dgm:pt>
    <dgm:pt modelId="{95226BE6-B39F-4D67-A265-2EAA9AE18D2A}" type="parTrans" cxnId="{05D727DA-14EF-4AD2-A58F-82F39562FCF6}">
      <dgm:prSet/>
      <dgm:spPr/>
      <dgm:t>
        <a:bodyPr/>
        <a:lstStyle/>
        <a:p>
          <a:endParaRPr lang="nl-NL"/>
        </a:p>
      </dgm:t>
    </dgm:pt>
    <dgm:pt modelId="{1C587D75-67B7-4987-884D-DF39DFDE9126}" type="sibTrans" cxnId="{05D727DA-14EF-4AD2-A58F-82F39562FCF6}">
      <dgm:prSet/>
      <dgm:spPr/>
      <dgm:t>
        <a:bodyPr/>
        <a:lstStyle/>
        <a:p>
          <a:endParaRPr lang="nl-NL"/>
        </a:p>
      </dgm:t>
    </dgm:pt>
    <dgm:pt modelId="{BF730B5E-1915-419D-A3B5-C5BC677B53B8}" type="pres">
      <dgm:prSet presAssocID="{BF3ECD7F-47EC-4C44-9C63-CCAE59A2F716}" presName="linear" presStyleCnt="0">
        <dgm:presLayoutVars>
          <dgm:animLvl val="lvl"/>
          <dgm:resizeHandles val="exact"/>
        </dgm:presLayoutVars>
      </dgm:prSet>
      <dgm:spPr/>
      <dgm:t>
        <a:bodyPr/>
        <a:lstStyle/>
        <a:p>
          <a:endParaRPr lang="nl-NL"/>
        </a:p>
      </dgm:t>
    </dgm:pt>
    <dgm:pt modelId="{88D42BD0-CF2B-4F58-9E2B-AE9B3505B8BA}" type="pres">
      <dgm:prSet presAssocID="{7E093C1A-0A36-4977-BC9F-A46D63F21EFD}" presName="parentText" presStyleLbl="node1" presStyleIdx="0" presStyleCnt="1">
        <dgm:presLayoutVars>
          <dgm:chMax val="0"/>
          <dgm:bulletEnabled val="1"/>
        </dgm:presLayoutVars>
      </dgm:prSet>
      <dgm:spPr/>
      <dgm:t>
        <a:bodyPr/>
        <a:lstStyle/>
        <a:p>
          <a:endParaRPr lang="nl-NL"/>
        </a:p>
      </dgm:t>
    </dgm:pt>
  </dgm:ptLst>
  <dgm:cxnLst>
    <dgm:cxn modelId="{CA71C544-F309-4AA2-BA4B-CA92665A86F8}" type="presOf" srcId="{7E093C1A-0A36-4977-BC9F-A46D63F21EFD}" destId="{88D42BD0-CF2B-4F58-9E2B-AE9B3505B8BA}" srcOrd="0" destOrd="0" presId="urn:microsoft.com/office/officeart/2005/8/layout/vList2"/>
    <dgm:cxn modelId="{05D727DA-14EF-4AD2-A58F-82F39562FCF6}" srcId="{BF3ECD7F-47EC-4C44-9C63-CCAE59A2F716}" destId="{7E093C1A-0A36-4977-BC9F-A46D63F21EFD}" srcOrd="0" destOrd="0" parTransId="{95226BE6-B39F-4D67-A265-2EAA9AE18D2A}" sibTransId="{1C587D75-67B7-4987-884D-DF39DFDE9126}"/>
    <dgm:cxn modelId="{F6D94874-BF12-4B31-ACBD-59A9CC753274}" type="presOf" srcId="{BF3ECD7F-47EC-4C44-9C63-CCAE59A2F716}" destId="{BF730B5E-1915-419D-A3B5-C5BC677B53B8}" srcOrd="0" destOrd="0" presId="urn:microsoft.com/office/officeart/2005/8/layout/vList2"/>
    <dgm:cxn modelId="{5128C254-C1DD-4093-A39D-7413E9636961}" type="presParOf" srcId="{BF730B5E-1915-419D-A3B5-C5BC677B53B8}" destId="{88D42BD0-CF2B-4F58-9E2B-AE9B3505B8B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DBC2C71-1615-4FFF-B585-D7EDB68EB2FC}" type="doc">
      <dgm:prSet loTypeId="urn:microsoft.com/office/officeart/2005/8/layout/vList2" loCatId="list" qsTypeId="urn:microsoft.com/office/officeart/2005/8/quickstyle/simple5" qsCatId="simple" csTypeId="urn:microsoft.com/office/officeart/2005/8/colors/accent2_3" csCatId="accent2"/>
      <dgm:spPr/>
      <dgm:t>
        <a:bodyPr/>
        <a:lstStyle/>
        <a:p>
          <a:endParaRPr lang="nl-NL"/>
        </a:p>
      </dgm:t>
    </dgm:pt>
    <dgm:pt modelId="{D94D02F1-222A-472C-9B1F-9075FE3E1C21}">
      <dgm:prSet/>
      <dgm:spPr/>
      <dgm:t>
        <a:bodyPr/>
        <a:lstStyle/>
        <a:p>
          <a:pPr algn="ctr" rtl="0"/>
          <a:r>
            <a:rPr lang="nl-NL" b="1" dirty="0" smtClean="0"/>
            <a:t>Conclusie: een mogelijk geneesmiddel tegen bacteriële infecties</a:t>
          </a:r>
          <a:endParaRPr lang="nl-NL" b="1" dirty="0"/>
        </a:p>
      </dgm:t>
    </dgm:pt>
    <dgm:pt modelId="{90FF0A6B-196C-4D09-A9F5-0EF99911B0A4}" type="parTrans" cxnId="{C145E520-5E2F-45D5-AEBB-5D5A9D421615}">
      <dgm:prSet/>
      <dgm:spPr/>
      <dgm:t>
        <a:bodyPr/>
        <a:lstStyle/>
        <a:p>
          <a:endParaRPr lang="nl-NL"/>
        </a:p>
      </dgm:t>
    </dgm:pt>
    <dgm:pt modelId="{81C1F395-DE0A-4B40-9A39-049D9F561BF1}" type="sibTrans" cxnId="{C145E520-5E2F-45D5-AEBB-5D5A9D421615}">
      <dgm:prSet/>
      <dgm:spPr/>
      <dgm:t>
        <a:bodyPr/>
        <a:lstStyle/>
        <a:p>
          <a:endParaRPr lang="nl-NL"/>
        </a:p>
      </dgm:t>
    </dgm:pt>
    <dgm:pt modelId="{AC4D3EC3-5576-4F8C-BB46-605A0A17C6EC}">
      <dgm:prSet/>
      <dgm:spPr/>
      <dgm:t>
        <a:bodyPr/>
        <a:lstStyle/>
        <a:p>
          <a:pPr algn="ctr" rtl="0"/>
          <a:r>
            <a:rPr lang="nl-NL" b="1" dirty="0" smtClean="0"/>
            <a:t>Schimmel heet </a:t>
          </a:r>
          <a:r>
            <a:rPr lang="nl-NL" b="1" dirty="0" err="1" smtClean="0"/>
            <a:t>Penicillium</a:t>
          </a:r>
          <a:r>
            <a:rPr lang="nl-NL" b="1" dirty="0" smtClean="0"/>
            <a:t> (penseelschimmel)</a:t>
          </a:r>
          <a:endParaRPr lang="nl-NL" b="1" dirty="0"/>
        </a:p>
      </dgm:t>
    </dgm:pt>
    <dgm:pt modelId="{C74017CC-17ED-411F-ADF2-3F24B06941F3}" type="parTrans" cxnId="{D2409B10-EA0E-4317-95C4-8FF08CDA60EE}">
      <dgm:prSet/>
      <dgm:spPr/>
      <dgm:t>
        <a:bodyPr/>
        <a:lstStyle/>
        <a:p>
          <a:endParaRPr lang="nl-NL"/>
        </a:p>
      </dgm:t>
    </dgm:pt>
    <dgm:pt modelId="{4B0FB3C1-93F8-4764-B719-9DD88D02D312}" type="sibTrans" cxnId="{D2409B10-EA0E-4317-95C4-8FF08CDA60EE}">
      <dgm:prSet/>
      <dgm:spPr/>
      <dgm:t>
        <a:bodyPr/>
        <a:lstStyle/>
        <a:p>
          <a:endParaRPr lang="nl-NL"/>
        </a:p>
      </dgm:t>
    </dgm:pt>
    <dgm:pt modelId="{1FEA8C6F-D534-4659-A40A-3EBF3B080427}">
      <dgm:prSet/>
      <dgm:spPr/>
      <dgm:t>
        <a:bodyPr/>
        <a:lstStyle/>
        <a:p>
          <a:pPr algn="ctr" rtl="0"/>
          <a:r>
            <a:rPr lang="nl-NL" b="1" dirty="0" smtClean="0"/>
            <a:t>Stof noemt hij penicilline</a:t>
          </a:r>
          <a:endParaRPr lang="nl-NL" b="1" dirty="0"/>
        </a:p>
      </dgm:t>
    </dgm:pt>
    <dgm:pt modelId="{9020FF97-C0E7-4C7D-9A55-A36D92067A3B}" type="parTrans" cxnId="{1D9894E1-4945-4598-AA89-4A92132BD946}">
      <dgm:prSet/>
      <dgm:spPr/>
      <dgm:t>
        <a:bodyPr/>
        <a:lstStyle/>
        <a:p>
          <a:endParaRPr lang="nl-NL"/>
        </a:p>
      </dgm:t>
    </dgm:pt>
    <dgm:pt modelId="{BB4CA213-A281-4BF2-8F45-7CCF85C19D7E}" type="sibTrans" cxnId="{1D9894E1-4945-4598-AA89-4A92132BD946}">
      <dgm:prSet/>
      <dgm:spPr/>
      <dgm:t>
        <a:bodyPr/>
        <a:lstStyle/>
        <a:p>
          <a:endParaRPr lang="nl-NL"/>
        </a:p>
      </dgm:t>
    </dgm:pt>
    <dgm:pt modelId="{9FC20294-97A9-488F-80C1-CB8384DC7436}" type="pres">
      <dgm:prSet presAssocID="{5DBC2C71-1615-4FFF-B585-D7EDB68EB2FC}" presName="linear" presStyleCnt="0">
        <dgm:presLayoutVars>
          <dgm:animLvl val="lvl"/>
          <dgm:resizeHandles val="exact"/>
        </dgm:presLayoutVars>
      </dgm:prSet>
      <dgm:spPr/>
      <dgm:t>
        <a:bodyPr/>
        <a:lstStyle/>
        <a:p>
          <a:endParaRPr lang="nl-NL"/>
        </a:p>
      </dgm:t>
    </dgm:pt>
    <dgm:pt modelId="{D0ABAC39-90F3-4EDC-A547-64E2193E6C61}" type="pres">
      <dgm:prSet presAssocID="{D94D02F1-222A-472C-9B1F-9075FE3E1C21}" presName="parentText" presStyleLbl="node1" presStyleIdx="0" presStyleCnt="3">
        <dgm:presLayoutVars>
          <dgm:chMax val="0"/>
          <dgm:bulletEnabled val="1"/>
        </dgm:presLayoutVars>
      </dgm:prSet>
      <dgm:spPr/>
      <dgm:t>
        <a:bodyPr/>
        <a:lstStyle/>
        <a:p>
          <a:endParaRPr lang="nl-NL"/>
        </a:p>
      </dgm:t>
    </dgm:pt>
    <dgm:pt modelId="{DB11F6E0-EE60-4D4D-AE50-9376B54323F4}" type="pres">
      <dgm:prSet presAssocID="{81C1F395-DE0A-4B40-9A39-049D9F561BF1}" presName="spacer" presStyleCnt="0"/>
      <dgm:spPr/>
    </dgm:pt>
    <dgm:pt modelId="{2F8E5226-AC5E-49FC-BBDB-C75A55DA8C6D}" type="pres">
      <dgm:prSet presAssocID="{AC4D3EC3-5576-4F8C-BB46-605A0A17C6EC}" presName="parentText" presStyleLbl="node1" presStyleIdx="1" presStyleCnt="3">
        <dgm:presLayoutVars>
          <dgm:chMax val="0"/>
          <dgm:bulletEnabled val="1"/>
        </dgm:presLayoutVars>
      </dgm:prSet>
      <dgm:spPr/>
      <dgm:t>
        <a:bodyPr/>
        <a:lstStyle/>
        <a:p>
          <a:endParaRPr lang="nl-NL"/>
        </a:p>
      </dgm:t>
    </dgm:pt>
    <dgm:pt modelId="{08AFE963-750F-4D8F-8301-96AB81982BBD}" type="pres">
      <dgm:prSet presAssocID="{4B0FB3C1-93F8-4764-B719-9DD88D02D312}" presName="spacer" presStyleCnt="0"/>
      <dgm:spPr/>
    </dgm:pt>
    <dgm:pt modelId="{3B221602-96EC-4B50-866F-3E22E17BF3C7}" type="pres">
      <dgm:prSet presAssocID="{1FEA8C6F-D534-4659-A40A-3EBF3B080427}" presName="parentText" presStyleLbl="node1" presStyleIdx="2" presStyleCnt="3">
        <dgm:presLayoutVars>
          <dgm:chMax val="0"/>
          <dgm:bulletEnabled val="1"/>
        </dgm:presLayoutVars>
      </dgm:prSet>
      <dgm:spPr/>
      <dgm:t>
        <a:bodyPr/>
        <a:lstStyle/>
        <a:p>
          <a:endParaRPr lang="nl-NL"/>
        </a:p>
      </dgm:t>
    </dgm:pt>
  </dgm:ptLst>
  <dgm:cxnLst>
    <dgm:cxn modelId="{560E272C-1C85-4012-BBBD-16E18DFA8B31}" type="presOf" srcId="{AC4D3EC3-5576-4F8C-BB46-605A0A17C6EC}" destId="{2F8E5226-AC5E-49FC-BBDB-C75A55DA8C6D}" srcOrd="0" destOrd="0" presId="urn:microsoft.com/office/officeart/2005/8/layout/vList2"/>
    <dgm:cxn modelId="{C145E520-5E2F-45D5-AEBB-5D5A9D421615}" srcId="{5DBC2C71-1615-4FFF-B585-D7EDB68EB2FC}" destId="{D94D02F1-222A-472C-9B1F-9075FE3E1C21}" srcOrd="0" destOrd="0" parTransId="{90FF0A6B-196C-4D09-A9F5-0EF99911B0A4}" sibTransId="{81C1F395-DE0A-4B40-9A39-049D9F561BF1}"/>
    <dgm:cxn modelId="{1D9894E1-4945-4598-AA89-4A92132BD946}" srcId="{5DBC2C71-1615-4FFF-B585-D7EDB68EB2FC}" destId="{1FEA8C6F-D534-4659-A40A-3EBF3B080427}" srcOrd="2" destOrd="0" parTransId="{9020FF97-C0E7-4C7D-9A55-A36D92067A3B}" sibTransId="{BB4CA213-A281-4BF2-8F45-7CCF85C19D7E}"/>
    <dgm:cxn modelId="{90C224EB-9718-4016-A2E9-B45FBA0240D8}" type="presOf" srcId="{1FEA8C6F-D534-4659-A40A-3EBF3B080427}" destId="{3B221602-96EC-4B50-866F-3E22E17BF3C7}" srcOrd="0" destOrd="0" presId="urn:microsoft.com/office/officeart/2005/8/layout/vList2"/>
    <dgm:cxn modelId="{3029A35E-D182-4E0F-94D9-28B296E59D94}" type="presOf" srcId="{D94D02F1-222A-472C-9B1F-9075FE3E1C21}" destId="{D0ABAC39-90F3-4EDC-A547-64E2193E6C61}" srcOrd="0" destOrd="0" presId="urn:microsoft.com/office/officeart/2005/8/layout/vList2"/>
    <dgm:cxn modelId="{D2409B10-EA0E-4317-95C4-8FF08CDA60EE}" srcId="{5DBC2C71-1615-4FFF-B585-D7EDB68EB2FC}" destId="{AC4D3EC3-5576-4F8C-BB46-605A0A17C6EC}" srcOrd="1" destOrd="0" parTransId="{C74017CC-17ED-411F-ADF2-3F24B06941F3}" sibTransId="{4B0FB3C1-93F8-4764-B719-9DD88D02D312}"/>
    <dgm:cxn modelId="{F1FCC994-A73E-4E70-95F3-10746A84A5E9}" type="presOf" srcId="{5DBC2C71-1615-4FFF-B585-D7EDB68EB2FC}" destId="{9FC20294-97A9-488F-80C1-CB8384DC7436}" srcOrd="0" destOrd="0" presId="urn:microsoft.com/office/officeart/2005/8/layout/vList2"/>
    <dgm:cxn modelId="{32B12B64-BD21-4A3A-8983-B7A9041C851E}" type="presParOf" srcId="{9FC20294-97A9-488F-80C1-CB8384DC7436}" destId="{D0ABAC39-90F3-4EDC-A547-64E2193E6C61}" srcOrd="0" destOrd="0" presId="urn:microsoft.com/office/officeart/2005/8/layout/vList2"/>
    <dgm:cxn modelId="{9095E034-8743-4024-AC46-A1E6E9588F42}" type="presParOf" srcId="{9FC20294-97A9-488F-80C1-CB8384DC7436}" destId="{DB11F6E0-EE60-4D4D-AE50-9376B54323F4}" srcOrd="1" destOrd="0" presId="urn:microsoft.com/office/officeart/2005/8/layout/vList2"/>
    <dgm:cxn modelId="{5DD768E0-BE07-4008-BCA4-370A5E850C00}" type="presParOf" srcId="{9FC20294-97A9-488F-80C1-CB8384DC7436}" destId="{2F8E5226-AC5E-49FC-BBDB-C75A55DA8C6D}" srcOrd="2" destOrd="0" presId="urn:microsoft.com/office/officeart/2005/8/layout/vList2"/>
    <dgm:cxn modelId="{2AB2C4B5-2B17-4436-9529-1ECACA906B7B}" type="presParOf" srcId="{9FC20294-97A9-488F-80C1-CB8384DC7436}" destId="{08AFE963-750F-4D8F-8301-96AB81982BBD}" srcOrd="3" destOrd="0" presId="urn:microsoft.com/office/officeart/2005/8/layout/vList2"/>
    <dgm:cxn modelId="{6FEE6181-30CE-4C01-BCC3-BB0C7F385B90}" type="presParOf" srcId="{9FC20294-97A9-488F-80C1-CB8384DC7436}" destId="{3B221602-96EC-4B50-866F-3E22E17BF3C7}" srcOrd="4"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C43D21E-2A79-4AAC-B95A-338C83919B56}" type="doc">
      <dgm:prSet loTypeId="urn:microsoft.com/office/officeart/2005/8/layout/vList2" loCatId="list" qsTypeId="urn:microsoft.com/office/officeart/2005/8/quickstyle/simple5" qsCatId="simple" csTypeId="urn:microsoft.com/office/officeart/2005/8/colors/accent1_2" csCatId="accent1"/>
      <dgm:spPr/>
      <dgm:t>
        <a:bodyPr/>
        <a:lstStyle/>
        <a:p>
          <a:endParaRPr lang="nl-NL"/>
        </a:p>
      </dgm:t>
    </dgm:pt>
    <dgm:pt modelId="{4B902692-9A14-49D4-8BEF-96A21BCDC262}">
      <dgm:prSet/>
      <dgm:spPr/>
      <dgm:t>
        <a:bodyPr/>
        <a:lstStyle/>
        <a:p>
          <a:pPr algn="ctr" rtl="0"/>
          <a:r>
            <a:rPr lang="nl-NL" smtClean="0"/>
            <a:t>Doorbraak van penicilline</a:t>
          </a:r>
          <a:endParaRPr lang="nl-NL"/>
        </a:p>
      </dgm:t>
    </dgm:pt>
    <dgm:pt modelId="{51254A78-9E12-44E9-93F0-904543F83B61}" type="parTrans" cxnId="{321672A0-B0AB-4FBD-AE1E-ABF7EBEB2654}">
      <dgm:prSet/>
      <dgm:spPr/>
      <dgm:t>
        <a:bodyPr/>
        <a:lstStyle/>
        <a:p>
          <a:endParaRPr lang="nl-NL"/>
        </a:p>
      </dgm:t>
    </dgm:pt>
    <dgm:pt modelId="{FE1193FB-4829-4590-99AC-10C8708438E0}" type="sibTrans" cxnId="{321672A0-B0AB-4FBD-AE1E-ABF7EBEB2654}">
      <dgm:prSet/>
      <dgm:spPr/>
      <dgm:t>
        <a:bodyPr/>
        <a:lstStyle/>
        <a:p>
          <a:endParaRPr lang="nl-NL"/>
        </a:p>
      </dgm:t>
    </dgm:pt>
    <dgm:pt modelId="{18F69CFF-BBF8-4264-AB4D-3099E0703931}" type="pres">
      <dgm:prSet presAssocID="{3C43D21E-2A79-4AAC-B95A-338C83919B56}" presName="linear" presStyleCnt="0">
        <dgm:presLayoutVars>
          <dgm:animLvl val="lvl"/>
          <dgm:resizeHandles val="exact"/>
        </dgm:presLayoutVars>
      </dgm:prSet>
      <dgm:spPr/>
      <dgm:t>
        <a:bodyPr/>
        <a:lstStyle/>
        <a:p>
          <a:endParaRPr lang="nl-NL"/>
        </a:p>
      </dgm:t>
    </dgm:pt>
    <dgm:pt modelId="{7AADB890-FD75-4AB3-B314-712D9EEE9471}" type="pres">
      <dgm:prSet presAssocID="{4B902692-9A14-49D4-8BEF-96A21BCDC262}" presName="parentText" presStyleLbl="node1" presStyleIdx="0" presStyleCnt="1">
        <dgm:presLayoutVars>
          <dgm:chMax val="0"/>
          <dgm:bulletEnabled val="1"/>
        </dgm:presLayoutVars>
      </dgm:prSet>
      <dgm:spPr/>
      <dgm:t>
        <a:bodyPr/>
        <a:lstStyle/>
        <a:p>
          <a:endParaRPr lang="nl-NL"/>
        </a:p>
      </dgm:t>
    </dgm:pt>
  </dgm:ptLst>
  <dgm:cxnLst>
    <dgm:cxn modelId="{1D98E80D-9415-4C79-816E-18A560B2905B}" type="presOf" srcId="{4B902692-9A14-49D4-8BEF-96A21BCDC262}" destId="{7AADB890-FD75-4AB3-B314-712D9EEE9471}" srcOrd="0" destOrd="0" presId="urn:microsoft.com/office/officeart/2005/8/layout/vList2"/>
    <dgm:cxn modelId="{321672A0-B0AB-4FBD-AE1E-ABF7EBEB2654}" srcId="{3C43D21E-2A79-4AAC-B95A-338C83919B56}" destId="{4B902692-9A14-49D4-8BEF-96A21BCDC262}" srcOrd="0" destOrd="0" parTransId="{51254A78-9E12-44E9-93F0-904543F83B61}" sibTransId="{FE1193FB-4829-4590-99AC-10C8708438E0}"/>
    <dgm:cxn modelId="{86A44CDA-61C3-4E3D-BC83-F9414C389440}" type="presOf" srcId="{3C43D21E-2A79-4AAC-B95A-338C83919B56}" destId="{18F69CFF-BBF8-4264-AB4D-3099E0703931}" srcOrd="0" destOrd="0" presId="urn:microsoft.com/office/officeart/2005/8/layout/vList2"/>
    <dgm:cxn modelId="{CC11231E-E3D9-4DB1-894A-548ED1FAEDC4}" type="presParOf" srcId="{18F69CFF-BBF8-4264-AB4D-3099E0703931}" destId="{7AADB890-FD75-4AB3-B314-712D9EEE947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27BA43-43CC-4496-BC7F-0838669A9CA6}">
      <dsp:nvSpPr>
        <dsp:cNvPr id="0" name=""/>
        <dsp:cNvSpPr/>
      </dsp:nvSpPr>
      <dsp:spPr>
        <a:xfrm>
          <a:off x="0" y="88849"/>
          <a:ext cx="8229600" cy="155902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rtl="0">
            <a:lnSpc>
              <a:spcPct val="90000"/>
            </a:lnSpc>
            <a:spcBef>
              <a:spcPct val="0"/>
            </a:spcBef>
            <a:spcAft>
              <a:spcPct val="35000"/>
            </a:spcAft>
          </a:pPr>
          <a:r>
            <a:rPr lang="nl-NL" sz="6500" kern="1200" dirty="0" smtClean="0"/>
            <a:t>Thema LEVEN dl 2</a:t>
          </a:r>
          <a:endParaRPr lang="nl-NL" sz="6500" kern="1200" dirty="0"/>
        </a:p>
      </dsp:txBody>
      <dsp:txXfrm>
        <a:off x="76105" y="164954"/>
        <a:ext cx="8077390" cy="140681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6269B6-C0D8-4B6F-BC72-5BF8DF6763FD}">
      <dsp:nvSpPr>
        <dsp:cNvPr id="0" name=""/>
        <dsp:cNvSpPr/>
      </dsp:nvSpPr>
      <dsp:spPr>
        <a:xfrm>
          <a:off x="346959" y="0"/>
          <a:ext cx="5257800" cy="5257800"/>
        </a:xfrm>
        <a:prstGeom prst="triangl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2D87805-A1FF-46E7-A26D-3571B20622F8}">
      <dsp:nvSpPr>
        <dsp:cNvPr id="0" name=""/>
        <dsp:cNvSpPr/>
      </dsp:nvSpPr>
      <dsp:spPr>
        <a:xfrm>
          <a:off x="1686154" y="526293"/>
          <a:ext cx="5996980" cy="747593"/>
        </a:xfrm>
        <a:prstGeom prst="round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nl-NL" sz="2000" b="1" kern="1200" dirty="0" smtClean="0"/>
            <a:t>Isoleren van penicilline uit de schimmel is duur</a:t>
          </a:r>
          <a:endParaRPr lang="nl-NL" sz="2000" b="1" kern="1200" dirty="0"/>
        </a:p>
      </dsp:txBody>
      <dsp:txXfrm>
        <a:off x="1722648" y="562787"/>
        <a:ext cx="5923992" cy="674605"/>
      </dsp:txXfrm>
    </dsp:sp>
    <dsp:sp modelId="{5B6A58DD-93AB-4DB3-815C-C410F3A5EA2D}">
      <dsp:nvSpPr>
        <dsp:cNvPr id="0" name=""/>
        <dsp:cNvSpPr/>
      </dsp:nvSpPr>
      <dsp:spPr>
        <a:xfrm>
          <a:off x="1723764" y="1367336"/>
          <a:ext cx="5921760" cy="747593"/>
        </a:xfrm>
        <a:prstGeom prst="roundRect">
          <a:avLst/>
        </a:prstGeom>
        <a:solidFill>
          <a:schemeClr val="lt1">
            <a:alpha val="90000"/>
            <a:hueOff val="0"/>
            <a:satOff val="0"/>
            <a:lumOff val="0"/>
            <a:alphaOff val="0"/>
          </a:schemeClr>
        </a:solidFill>
        <a:ln w="9525" cap="flat" cmpd="sng" algn="ctr">
          <a:solidFill>
            <a:schemeClr val="accent4">
              <a:hueOff val="-1116192"/>
              <a:satOff val="6725"/>
              <a:lumOff val="539"/>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nl-NL" sz="2000" b="1" kern="1200" dirty="0" smtClean="0"/>
            <a:t>Fleming vindt geen geldschieter</a:t>
          </a:r>
          <a:endParaRPr lang="nl-NL" sz="2000" b="1" kern="1200" dirty="0"/>
        </a:p>
      </dsp:txBody>
      <dsp:txXfrm>
        <a:off x="1760258" y="1403830"/>
        <a:ext cx="5848772" cy="674605"/>
      </dsp:txXfrm>
    </dsp:sp>
    <dsp:sp modelId="{EBE81B61-A000-4093-A8C6-5911D23D7225}">
      <dsp:nvSpPr>
        <dsp:cNvPr id="0" name=""/>
        <dsp:cNvSpPr/>
      </dsp:nvSpPr>
      <dsp:spPr>
        <a:xfrm>
          <a:off x="1718040" y="2208378"/>
          <a:ext cx="5933209" cy="747593"/>
        </a:xfrm>
        <a:prstGeom prst="roundRect">
          <a:avLst/>
        </a:prstGeom>
        <a:solidFill>
          <a:schemeClr val="lt1">
            <a:alpha val="90000"/>
            <a:hueOff val="0"/>
            <a:satOff val="0"/>
            <a:lumOff val="0"/>
            <a:alphaOff val="0"/>
          </a:schemeClr>
        </a:solidFill>
        <a:ln w="9525" cap="flat" cmpd="sng" algn="ctr">
          <a:solidFill>
            <a:schemeClr val="accent4">
              <a:hueOff val="-2232385"/>
              <a:satOff val="13449"/>
              <a:lumOff val="1078"/>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nl-NL" sz="2000" b="1" kern="1200" dirty="0" smtClean="0"/>
            <a:t>WO II: VS investeert om frontsoldaten te redden </a:t>
          </a:r>
          <a:endParaRPr lang="nl-NL" sz="2000" b="1" kern="1200" dirty="0"/>
        </a:p>
      </dsp:txBody>
      <dsp:txXfrm>
        <a:off x="1754534" y="2244872"/>
        <a:ext cx="5860221" cy="674605"/>
      </dsp:txXfrm>
    </dsp:sp>
    <dsp:sp modelId="{B7B188CC-BB91-4B93-B478-CA0B177CDB29}">
      <dsp:nvSpPr>
        <dsp:cNvPr id="0" name=""/>
        <dsp:cNvSpPr/>
      </dsp:nvSpPr>
      <dsp:spPr>
        <a:xfrm>
          <a:off x="1715169" y="3049421"/>
          <a:ext cx="5938950" cy="747593"/>
        </a:xfrm>
        <a:prstGeom prst="roundRect">
          <a:avLst/>
        </a:prstGeom>
        <a:solidFill>
          <a:schemeClr val="lt1">
            <a:alpha val="90000"/>
            <a:hueOff val="0"/>
            <a:satOff val="0"/>
            <a:lumOff val="0"/>
            <a:alphaOff val="0"/>
          </a:schemeClr>
        </a:solidFill>
        <a:ln w="9525" cap="flat" cmpd="sng" algn="ctr">
          <a:solidFill>
            <a:schemeClr val="accent4">
              <a:hueOff val="-3348577"/>
              <a:satOff val="20174"/>
              <a:lumOff val="161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nl-NL" sz="2000" b="1" kern="1200" dirty="0" smtClean="0"/>
            <a:t>50-er jaren: chemische synthese van penicilline</a:t>
          </a:r>
          <a:endParaRPr lang="nl-NL" sz="2000" b="1" kern="1200" dirty="0"/>
        </a:p>
      </dsp:txBody>
      <dsp:txXfrm>
        <a:off x="1751663" y="3085915"/>
        <a:ext cx="5865962" cy="674605"/>
      </dsp:txXfrm>
    </dsp:sp>
    <dsp:sp modelId="{F94684FA-5A86-48C4-B119-11659694C74B}">
      <dsp:nvSpPr>
        <dsp:cNvPr id="0" name=""/>
        <dsp:cNvSpPr/>
      </dsp:nvSpPr>
      <dsp:spPr>
        <a:xfrm>
          <a:off x="1718040" y="3890463"/>
          <a:ext cx="5933209" cy="747593"/>
        </a:xfrm>
        <a:prstGeom prst="roundRect">
          <a:avLst/>
        </a:prstGeom>
        <a:solidFill>
          <a:schemeClr val="lt1">
            <a:alpha val="90000"/>
            <a:hueOff val="0"/>
            <a:satOff val="0"/>
            <a:lumOff val="0"/>
            <a:alphaOff val="0"/>
          </a:schemeClr>
        </a:solidFill>
        <a:ln w="9525" cap="flat" cmpd="sng" algn="ctr">
          <a:solidFill>
            <a:schemeClr val="accent4">
              <a:hueOff val="-4464770"/>
              <a:satOff val="26899"/>
              <a:lumOff val="2156"/>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nl-NL" sz="2000" b="1" kern="1200" dirty="0" smtClean="0"/>
            <a:t>Fleming en collega’s krijgen in 1952 de Nobelprijs </a:t>
          </a:r>
          <a:endParaRPr lang="nl-NL" sz="2000" b="1" kern="1200" dirty="0"/>
        </a:p>
      </dsp:txBody>
      <dsp:txXfrm>
        <a:off x="1754534" y="3926957"/>
        <a:ext cx="5860221" cy="67460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476873-B1A2-42BE-B09D-E24216A587AE}">
      <dsp:nvSpPr>
        <dsp:cNvPr id="0" name=""/>
        <dsp:cNvSpPr/>
      </dsp:nvSpPr>
      <dsp:spPr>
        <a:xfrm>
          <a:off x="0" y="7852"/>
          <a:ext cx="8229600" cy="112729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9070" tIns="179070" rIns="179070" bIns="179070" numCol="1" spcCol="1270" anchor="ctr" anchorCtr="0">
          <a:noAutofit/>
        </a:bodyPr>
        <a:lstStyle/>
        <a:p>
          <a:pPr lvl="0" algn="ctr" defTabSz="2089150" rtl="0">
            <a:lnSpc>
              <a:spcPct val="90000"/>
            </a:lnSpc>
            <a:spcBef>
              <a:spcPct val="0"/>
            </a:spcBef>
            <a:spcAft>
              <a:spcPct val="35000"/>
            </a:spcAft>
          </a:pPr>
          <a:r>
            <a:rPr lang="nl-NL" sz="4700" kern="1200" dirty="0" smtClean="0"/>
            <a:t>Werking van antibiotica I</a:t>
          </a:r>
          <a:endParaRPr lang="nl-NL" sz="4700" kern="1200" dirty="0"/>
        </a:p>
      </dsp:txBody>
      <dsp:txXfrm>
        <a:off x="55030" y="62882"/>
        <a:ext cx="8119540" cy="101723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03F46B-3FF6-47C6-8BFA-63B87E284F9D}">
      <dsp:nvSpPr>
        <dsp:cNvPr id="0" name=""/>
        <dsp:cNvSpPr/>
      </dsp:nvSpPr>
      <dsp:spPr>
        <a:xfrm>
          <a:off x="1428417" y="144330"/>
          <a:ext cx="2986157" cy="2986157"/>
        </a:xfrm>
        <a:prstGeom prst="ellipse">
          <a:avLst/>
        </a:prstGeom>
        <a:gradFill rotWithShape="0">
          <a:gsLst>
            <a:gs pos="0">
              <a:schemeClr val="accent3">
                <a:shade val="80000"/>
                <a:alpha val="50000"/>
                <a:hueOff val="0"/>
                <a:satOff val="0"/>
                <a:lumOff val="0"/>
                <a:alphaOff val="0"/>
                <a:shade val="51000"/>
                <a:satMod val="130000"/>
              </a:schemeClr>
            </a:gs>
            <a:gs pos="80000">
              <a:schemeClr val="accent3">
                <a:shade val="80000"/>
                <a:alpha val="50000"/>
                <a:hueOff val="0"/>
                <a:satOff val="0"/>
                <a:lumOff val="0"/>
                <a:alphaOff val="0"/>
                <a:shade val="93000"/>
                <a:satMod val="130000"/>
              </a:schemeClr>
            </a:gs>
            <a:gs pos="100000">
              <a:schemeClr val="accent3">
                <a:shade val="80000"/>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nl-NL" sz="2000" b="1" kern="1200" dirty="0" smtClean="0"/>
            <a:t>Voordeel: minder bijwerkingen dan andere geneesmiddelen</a:t>
          </a:r>
          <a:endParaRPr lang="nl-NL" sz="2000" b="1" kern="1200" dirty="0"/>
        </a:p>
      </dsp:txBody>
      <dsp:txXfrm>
        <a:off x="1826571" y="666908"/>
        <a:ext cx="2189848" cy="1343770"/>
      </dsp:txXfrm>
    </dsp:sp>
    <dsp:sp modelId="{E9E3323F-E6C9-43C1-9528-5A5114070E54}">
      <dsp:nvSpPr>
        <dsp:cNvPr id="0" name=""/>
        <dsp:cNvSpPr/>
      </dsp:nvSpPr>
      <dsp:spPr>
        <a:xfrm>
          <a:off x="2505922" y="2010679"/>
          <a:ext cx="2986157" cy="2986157"/>
        </a:xfrm>
        <a:prstGeom prst="ellipse">
          <a:avLst/>
        </a:prstGeom>
        <a:gradFill rotWithShape="0">
          <a:gsLst>
            <a:gs pos="0">
              <a:schemeClr val="accent3">
                <a:shade val="80000"/>
                <a:alpha val="50000"/>
                <a:hueOff val="-8"/>
                <a:satOff val="3009"/>
                <a:lumOff val="2647"/>
                <a:alphaOff val="15000"/>
                <a:shade val="51000"/>
                <a:satMod val="130000"/>
              </a:schemeClr>
            </a:gs>
            <a:gs pos="80000">
              <a:schemeClr val="accent3">
                <a:shade val="80000"/>
                <a:alpha val="50000"/>
                <a:hueOff val="-8"/>
                <a:satOff val="3009"/>
                <a:lumOff val="2647"/>
                <a:alphaOff val="15000"/>
                <a:shade val="93000"/>
                <a:satMod val="130000"/>
              </a:schemeClr>
            </a:gs>
            <a:gs pos="100000">
              <a:schemeClr val="accent3">
                <a:shade val="80000"/>
                <a:alpha val="50000"/>
                <a:hueOff val="-8"/>
                <a:satOff val="3009"/>
                <a:lumOff val="2647"/>
                <a:alphaOff val="15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nl-NL" sz="2000" b="1" kern="1200" dirty="0" smtClean="0"/>
            <a:t>Nadeel: ook goedaardige bacteriën gaan dood (diarree door schade aan bacteriële darmflora)</a:t>
          </a:r>
          <a:endParaRPr lang="nl-NL" sz="2000" b="1" kern="1200" dirty="0"/>
        </a:p>
      </dsp:txBody>
      <dsp:txXfrm>
        <a:off x="3419188" y="2782103"/>
        <a:ext cx="1791694" cy="1642386"/>
      </dsp:txXfrm>
    </dsp:sp>
    <dsp:sp modelId="{CE0A7C14-0AC4-4E75-96F8-F5E27AC79144}">
      <dsp:nvSpPr>
        <dsp:cNvPr id="0" name=""/>
        <dsp:cNvSpPr/>
      </dsp:nvSpPr>
      <dsp:spPr>
        <a:xfrm>
          <a:off x="350912" y="2010679"/>
          <a:ext cx="2986157" cy="2986157"/>
        </a:xfrm>
        <a:prstGeom prst="ellipse">
          <a:avLst/>
        </a:prstGeom>
        <a:gradFill rotWithShape="0">
          <a:gsLst>
            <a:gs pos="0">
              <a:schemeClr val="accent3">
                <a:shade val="80000"/>
                <a:alpha val="50000"/>
                <a:hueOff val="-17"/>
                <a:satOff val="6018"/>
                <a:lumOff val="5294"/>
                <a:alphaOff val="30000"/>
                <a:shade val="51000"/>
                <a:satMod val="130000"/>
              </a:schemeClr>
            </a:gs>
            <a:gs pos="80000">
              <a:schemeClr val="accent3">
                <a:shade val="80000"/>
                <a:alpha val="50000"/>
                <a:hueOff val="-17"/>
                <a:satOff val="6018"/>
                <a:lumOff val="5294"/>
                <a:alphaOff val="30000"/>
                <a:shade val="93000"/>
                <a:satMod val="130000"/>
              </a:schemeClr>
            </a:gs>
            <a:gs pos="100000">
              <a:schemeClr val="accent3">
                <a:shade val="80000"/>
                <a:alpha val="50000"/>
                <a:hueOff val="-17"/>
                <a:satOff val="6018"/>
                <a:lumOff val="5294"/>
                <a:alphaOff val="3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nl-NL" sz="2000" b="1" kern="1200" dirty="0" smtClean="0"/>
            <a:t>Er worden meerdere verschillende antibiotica ontdekt</a:t>
          </a:r>
          <a:endParaRPr lang="nl-NL" sz="2000" b="1" kern="1200" dirty="0"/>
        </a:p>
      </dsp:txBody>
      <dsp:txXfrm>
        <a:off x="632108" y="2782103"/>
        <a:ext cx="1791694" cy="164238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010A21-163E-4564-9BF2-DD8E84415086}">
      <dsp:nvSpPr>
        <dsp:cNvPr id="0" name=""/>
        <dsp:cNvSpPr/>
      </dsp:nvSpPr>
      <dsp:spPr>
        <a:xfrm>
          <a:off x="0" y="7852"/>
          <a:ext cx="8229600" cy="112729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9070" tIns="179070" rIns="179070" bIns="179070" numCol="1" spcCol="1270" anchor="ctr" anchorCtr="0">
          <a:noAutofit/>
        </a:bodyPr>
        <a:lstStyle/>
        <a:p>
          <a:pPr lvl="0" algn="ctr" defTabSz="2089150" rtl="0">
            <a:lnSpc>
              <a:spcPct val="90000"/>
            </a:lnSpc>
            <a:spcBef>
              <a:spcPct val="0"/>
            </a:spcBef>
            <a:spcAft>
              <a:spcPct val="35000"/>
            </a:spcAft>
          </a:pPr>
          <a:r>
            <a:rPr lang="nl-NL" sz="4700" kern="1200" dirty="0" smtClean="0"/>
            <a:t>Werking en antibiotica II</a:t>
          </a:r>
          <a:endParaRPr lang="nl-NL" sz="4700" kern="1200" dirty="0"/>
        </a:p>
      </dsp:txBody>
      <dsp:txXfrm>
        <a:off x="55030" y="62882"/>
        <a:ext cx="8119540" cy="101723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6D1DAA-F088-4476-93ED-9AD07AB02ECB}">
      <dsp:nvSpPr>
        <dsp:cNvPr id="0" name=""/>
        <dsp:cNvSpPr/>
      </dsp:nvSpPr>
      <dsp:spPr>
        <a:xfrm>
          <a:off x="1506" y="65785"/>
          <a:ext cx="1731912" cy="865956"/>
        </a:xfrm>
        <a:prstGeom prst="roundRect">
          <a:avLst>
            <a:gd name="adj" fmla="val 10000"/>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rtl="0">
            <a:lnSpc>
              <a:spcPct val="90000"/>
            </a:lnSpc>
            <a:spcBef>
              <a:spcPct val="0"/>
            </a:spcBef>
            <a:spcAft>
              <a:spcPct val="35000"/>
            </a:spcAft>
          </a:pPr>
          <a:r>
            <a:rPr lang="nl-NL" sz="1900" kern="1200" smtClean="0"/>
            <a:t>Smal spectrum antibiotica: </a:t>
          </a:r>
          <a:endParaRPr lang="nl-NL" sz="1900" kern="1200"/>
        </a:p>
      </dsp:txBody>
      <dsp:txXfrm>
        <a:off x="26869" y="91148"/>
        <a:ext cx="1681186" cy="815230"/>
      </dsp:txXfrm>
    </dsp:sp>
    <dsp:sp modelId="{AF0E167C-A8B4-49EE-B3F8-94DDF9AECA9E}">
      <dsp:nvSpPr>
        <dsp:cNvPr id="0" name=""/>
        <dsp:cNvSpPr/>
      </dsp:nvSpPr>
      <dsp:spPr>
        <a:xfrm>
          <a:off x="174698" y="931742"/>
          <a:ext cx="173191" cy="1441553"/>
        </a:xfrm>
        <a:custGeom>
          <a:avLst/>
          <a:gdLst/>
          <a:ahLst/>
          <a:cxnLst/>
          <a:rect l="0" t="0" r="0" b="0"/>
          <a:pathLst>
            <a:path>
              <a:moveTo>
                <a:pt x="0" y="0"/>
              </a:moveTo>
              <a:lnTo>
                <a:pt x="0" y="1441553"/>
              </a:lnTo>
              <a:lnTo>
                <a:pt x="173191" y="1441553"/>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506865-CE5F-4393-A234-631EE0787AB1}">
      <dsp:nvSpPr>
        <dsp:cNvPr id="0" name=""/>
        <dsp:cNvSpPr/>
      </dsp:nvSpPr>
      <dsp:spPr>
        <a:xfrm>
          <a:off x="347889" y="1148231"/>
          <a:ext cx="1385530" cy="2450128"/>
        </a:xfrm>
        <a:prstGeom prst="roundRect">
          <a:avLst>
            <a:gd name="adj" fmla="val 10000"/>
          </a:avLst>
        </a:prstGeom>
        <a:solidFill>
          <a:schemeClr val="lt1">
            <a:alpha val="90000"/>
            <a:hueOff val="0"/>
            <a:satOff val="0"/>
            <a:lumOff val="0"/>
            <a:alphaOff val="0"/>
          </a:schemeClr>
        </a:solidFill>
        <a:ln w="9525" cap="flat" cmpd="sng" algn="ctr">
          <a:solidFill>
            <a:schemeClr val="accent2">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nl-NL" sz="1600" kern="1200" dirty="0" smtClean="0"/>
            <a:t>werkzaam tegen een beperkt aantal </a:t>
          </a:r>
          <a:r>
            <a:rPr lang="nl-NL" sz="1600" kern="1200" dirty="0" err="1" smtClean="0"/>
            <a:t>bacterie-soorten</a:t>
          </a:r>
          <a:r>
            <a:rPr lang="nl-NL" sz="1600" kern="1200" dirty="0" smtClean="0"/>
            <a:t>, wordt het liefst </a:t>
          </a:r>
          <a:r>
            <a:rPr lang="nl-NL" sz="1600" kern="1200" dirty="0" err="1" smtClean="0"/>
            <a:t>voorge-schreven</a:t>
          </a:r>
          <a:endParaRPr lang="nl-NL" sz="1600" kern="1200" dirty="0"/>
        </a:p>
      </dsp:txBody>
      <dsp:txXfrm>
        <a:off x="388470" y="1188812"/>
        <a:ext cx="1304368" cy="2368966"/>
      </dsp:txXfrm>
    </dsp:sp>
    <dsp:sp modelId="{970CE815-D9F1-44CA-8232-DA95E28F1FD0}">
      <dsp:nvSpPr>
        <dsp:cNvPr id="0" name=""/>
        <dsp:cNvSpPr/>
      </dsp:nvSpPr>
      <dsp:spPr>
        <a:xfrm>
          <a:off x="2166397" y="65785"/>
          <a:ext cx="1731912" cy="865956"/>
        </a:xfrm>
        <a:prstGeom prst="roundRect">
          <a:avLst>
            <a:gd name="adj" fmla="val 10000"/>
          </a:avLst>
        </a:prstGeom>
        <a:gradFill rotWithShape="0">
          <a:gsLst>
            <a:gs pos="0">
              <a:schemeClr val="accent2">
                <a:alpha val="90000"/>
                <a:hueOff val="0"/>
                <a:satOff val="0"/>
                <a:lumOff val="0"/>
                <a:alphaOff val="-13333"/>
                <a:shade val="51000"/>
                <a:satMod val="130000"/>
              </a:schemeClr>
            </a:gs>
            <a:gs pos="80000">
              <a:schemeClr val="accent2">
                <a:alpha val="90000"/>
                <a:hueOff val="0"/>
                <a:satOff val="0"/>
                <a:lumOff val="0"/>
                <a:alphaOff val="-13333"/>
                <a:shade val="93000"/>
                <a:satMod val="130000"/>
              </a:schemeClr>
            </a:gs>
            <a:gs pos="100000">
              <a:schemeClr val="accent2">
                <a:alpha val="90000"/>
                <a:hueOff val="0"/>
                <a:satOff val="0"/>
                <a:lumOff val="0"/>
                <a:alphaOff val="-1333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rtl="0">
            <a:lnSpc>
              <a:spcPct val="90000"/>
            </a:lnSpc>
            <a:spcBef>
              <a:spcPct val="0"/>
            </a:spcBef>
            <a:spcAft>
              <a:spcPct val="35000"/>
            </a:spcAft>
          </a:pPr>
          <a:r>
            <a:rPr lang="nl-NL" sz="1900" kern="1200" smtClean="0"/>
            <a:t>Breed spectrum antibiotica: </a:t>
          </a:r>
          <a:endParaRPr lang="nl-NL" sz="1900" kern="1200"/>
        </a:p>
      </dsp:txBody>
      <dsp:txXfrm>
        <a:off x="2191760" y="91148"/>
        <a:ext cx="1681186" cy="815230"/>
      </dsp:txXfrm>
    </dsp:sp>
    <dsp:sp modelId="{E7749BDB-A5A2-427B-9E35-CC5B87514907}">
      <dsp:nvSpPr>
        <dsp:cNvPr id="0" name=""/>
        <dsp:cNvSpPr/>
      </dsp:nvSpPr>
      <dsp:spPr>
        <a:xfrm>
          <a:off x="2339589" y="931742"/>
          <a:ext cx="173191" cy="815596"/>
        </a:xfrm>
        <a:custGeom>
          <a:avLst/>
          <a:gdLst/>
          <a:ahLst/>
          <a:cxnLst/>
          <a:rect l="0" t="0" r="0" b="0"/>
          <a:pathLst>
            <a:path>
              <a:moveTo>
                <a:pt x="0" y="0"/>
              </a:moveTo>
              <a:lnTo>
                <a:pt x="0" y="815596"/>
              </a:lnTo>
              <a:lnTo>
                <a:pt x="173191" y="815596"/>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16C60E-8875-476E-B4AF-3114EDD4C561}">
      <dsp:nvSpPr>
        <dsp:cNvPr id="0" name=""/>
        <dsp:cNvSpPr/>
      </dsp:nvSpPr>
      <dsp:spPr>
        <a:xfrm>
          <a:off x="2512780" y="1148231"/>
          <a:ext cx="1385530" cy="1198215"/>
        </a:xfrm>
        <a:prstGeom prst="roundRect">
          <a:avLst>
            <a:gd name="adj" fmla="val 10000"/>
          </a:avLst>
        </a:prstGeom>
        <a:solidFill>
          <a:schemeClr val="lt1">
            <a:alpha val="90000"/>
            <a:hueOff val="0"/>
            <a:satOff val="0"/>
            <a:lumOff val="0"/>
            <a:alphaOff val="0"/>
          </a:schemeClr>
        </a:solidFill>
        <a:ln w="9525" cap="flat" cmpd="sng" algn="ctr">
          <a:solidFill>
            <a:schemeClr val="accent2">
              <a:alpha val="90000"/>
              <a:hueOff val="0"/>
              <a:satOff val="0"/>
              <a:lumOff val="0"/>
              <a:alphaOff val="-800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nl-NL" sz="1600" kern="1200" dirty="0" smtClean="0"/>
            <a:t>werkzaam tegen meerdere soorten bacteriën</a:t>
          </a:r>
          <a:endParaRPr lang="nl-NL" sz="1600" kern="1200" dirty="0"/>
        </a:p>
      </dsp:txBody>
      <dsp:txXfrm>
        <a:off x="2547875" y="1183326"/>
        <a:ext cx="1315340" cy="1128025"/>
      </dsp:txXfrm>
    </dsp:sp>
    <dsp:sp modelId="{F73C5A8C-9454-42F9-877F-2ABC3FA01237}">
      <dsp:nvSpPr>
        <dsp:cNvPr id="0" name=""/>
        <dsp:cNvSpPr/>
      </dsp:nvSpPr>
      <dsp:spPr>
        <a:xfrm>
          <a:off x="2339589" y="931742"/>
          <a:ext cx="173191" cy="2257938"/>
        </a:xfrm>
        <a:custGeom>
          <a:avLst/>
          <a:gdLst/>
          <a:ahLst/>
          <a:cxnLst/>
          <a:rect l="0" t="0" r="0" b="0"/>
          <a:pathLst>
            <a:path>
              <a:moveTo>
                <a:pt x="0" y="0"/>
              </a:moveTo>
              <a:lnTo>
                <a:pt x="0" y="2257938"/>
              </a:lnTo>
              <a:lnTo>
                <a:pt x="173191" y="2257938"/>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8B9A0F-FD91-4E0C-B8F4-BC6B219FB36F}">
      <dsp:nvSpPr>
        <dsp:cNvPr id="0" name=""/>
        <dsp:cNvSpPr/>
      </dsp:nvSpPr>
      <dsp:spPr>
        <a:xfrm>
          <a:off x="2512780" y="2562935"/>
          <a:ext cx="1385530" cy="1253489"/>
        </a:xfrm>
        <a:prstGeom prst="roundRect">
          <a:avLst>
            <a:gd name="adj" fmla="val 10000"/>
          </a:avLst>
        </a:prstGeom>
        <a:solidFill>
          <a:schemeClr val="lt1">
            <a:alpha val="90000"/>
            <a:hueOff val="0"/>
            <a:satOff val="0"/>
            <a:lumOff val="0"/>
            <a:alphaOff val="0"/>
          </a:schemeClr>
        </a:solidFill>
        <a:ln w="9525" cap="flat" cmpd="sng" algn="ctr">
          <a:solidFill>
            <a:schemeClr val="accent2">
              <a:alpha val="90000"/>
              <a:hueOff val="0"/>
              <a:satOff val="0"/>
              <a:lumOff val="0"/>
              <a:alphaOff val="-1600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nl-NL" sz="1600" kern="1200" dirty="0" smtClean="0"/>
            <a:t>wordt ingezet in acute noodgevallen (onbekende infectie) </a:t>
          </a:r>
          <a:endParaRPr lang="nl-NL" sz="1600" kern="1200" dirty="0"/>
        </a:p>
      </dsp:txBody>
      <dsp:txXfrm>
        <a:off x="2549493" y="2599648"/>
        <a:ext cx="1312104" cy="1180063"/>
      </dsp:txXfrm>
    </dsp:sp>
    <dsp:sp modelId="{786CC9F5-CA1C-47FF-AEEC-8C88EF4AE0A5}">
      <dsp:nvSpPr>
        <dsp:cNvPr id="0" name=""/>
        <dsp:cNvSpPr/>
      </dsp:nvSpPr>
      <dsp:spPr>
        <a:xfrm>
          <a:off x="2339589" y="931742"/>
          <a:ext cx="173191" cy="3810437"/>
        </a:xfrm>
        <a:custGeom>
          <a:avLst/>
          <a:gdLst/>
          <a:ahLst/>
          <a:cxnLst/>
          <a:rect l="0" t="0" r="0" b="0"/>
          <a:pathLst>
            <a:path>
              <a:moveTo>
                <a:pt x="0" y="0"/>
              </a:moveTo>
              <a:lnTo>
                <a:pt x="0" y="3810437"/>
              </a:lnTo>
              <a:lnTo>
                <a:pt x="173191" y="3810437"/>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A50C55-510A-48BB-B9EA-CCB49A281343}">
      <dsp:nvSpPr>
        <dsp:cNvPr id="0" name=""/>
        <dsp:cNvSpPr/>
      </dsp:nvSpPr>
      <dsp:spPr>
        <a:xfrm>
          <a:off x="2512780" y="4032914"/>
          <a:ext cx="1385530" cy="1418531"/>
        </a:xfrm>
        <a:prstGeom prst="roundRect">
          <a:avLst>
            <a:gd name="adj" fmla="val 10000"/>
          </a:avLst>
        </a:prstGeom>
        <a:solidFill>
          <a:schemeClr val="lt1">
            <a:alpha val="90000"/>
            <a:hueOff val="0"/>
            <a:satOff val="0"/>
            <a:lumOff val="0"/>
            <a:alphaOff val="0"/>
          </a:schemeClr>
        </a:solidFill>
        <a:ln w="9525" cap="flat" cmpd="sng" algn="ctr">
          <a:solidFill>
            <a:schemeClr val="accent2">
              <a:alpha val="90000"/>
              <a:hueOff val="0"/>
              <a:satOff val="0"/>
              <a:lumOff val="0"/>
              <a:alphaOff val="-2400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nl-NL" sz="1600" kern="1200" dirty="0" smtClean="0"/>
            <a:t>bij een infectie met meerdere verschillende bacteriën (menginfectie</a:t>
          </a:r>
          <a:r>
            <a:rPr lang="nl-NL" sz="1200" kern="1200" dirty="0" smtClean="0"/>
            <a:t>) </a:t>
          </a:r>
          <a:endParaRPr lang="nl-NL" sz="1200" kern="1200" dirty="0"/>
        </a:p>
      </dsp:txBody>
      <dsp:txXfrm>
        <a:off x="2553361" y="4073495"/>
        <a:ext cx="1304368" cy="1337369"/>
      </dsp:txXfrm>
    </dsp:sp>
    <dsp:sp modelId="{8B9D1C6C-F2B3-4FCA-9B61-D01695FA8F05}">
      <dsp:nvSpPr>
        <dsp:cNvPr id="0" name=""/>
        <dsp:cNvSpPr/>
      </dsp:nvSpPr>
      <dsp:spPr>
        <a:xfrm>
          <a:off x="4331289" y="65785"/>
          <a:ext cx="1731912" cy="865956"/>
        </a:xfrm>
        <a:prstGeom prst="roundRect">
          <a:avLst>
            <a:gd name="adj" fmla="val 10000"/>
          </a:avLst>
        </a:prstGeom>
        <a:gradFill rotWithShape="0">
          <a:gsLst>
            <a:gs pos="0">
              <a:schemeClr val="accent2">
                <a:alpha val="90000"/>
                <a:hueOff val="0"/>
                <a:satOff val="0"/>
                <a:lumOff val="0"/>
                <a:alphaOff val="-26667"/>
                <a:shade val="51000"/>
                <a:satMod val="130000"/>
              </a:schemeClr>
            </a:gs>
            <a:gs pos="80000">
              <a:schemeClr val="accent2">
                <a:alpha val="90000"/>
                <a:hueOff val="0"/>
                <a:satOff val="0"/>
                <a:lumOff val="0"/>
                <a:alphaOff val="-26667"/>
                <a:shade val="93000"/>
                <a:satMod val="130000"/>
              </a:schemeClr>
            </a:gs>
            <a:gs pos="100000">
              <a:schemeClr val="accent2">
                <a:alpha val="90000"/>
                <a:hueOff val="0"/>
                <a:satOff val="0"/>
                <a:lumOff val="0"/>
                <a:alphaOff val="-26667"/>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rtl="0">
            <a:lnSpc>
              <a:spcPct val="90000"/>
            </a:lnSpc>
            <a:spcBef>
              <a:spcPct val="0"/>
            </a:spcBef>
            <a:spcAft>
              <a:spcPct val="35000"/>
            </a:spcAft>
          </a:pPr>
          <a:r>
            <a:rPr lang="nl-NL" sz="1900" kern="1200" smtClean="0"/>
            <a:t>Bactericiden</a:t>
          </a:r>
          <a:endParaRPr lang="nl-NL" sz="1900" kern="1200"/>
        </a:p>
      </dsp:txBody>
      <dsp:txXfrm>
        <a:off x="4356652" y="91148"/>
        <a:ext cx="1681186" cy="815230"/>
      </dsp:txXfrm>
    </dsp:sp>
    <dsp:sp modelId="{C0F057AF-C1A1-4589-9EAD-759228FB02D0}">
      <dsp:nvSpPr>
        <dsp:cNvPr id="0" name=""/>
        <dsp:cNvSpPr/>
      </dsp:nvSpPr>
      <dsp:spPr>
        <a:xfrm>
          <a:off x="4504480" y="931742"/>
          <a:ext cx="173191" cy="649467"/>
        </a:xfrm>
        <a:custGeom>
          <a:avLst/>
          <a:gdLst/>
          <a:ahLst/>
          <a:cxnLst/>
          <a:rect l="0" t="0" r="0" b="0"/>
          <a:pathLst>
            <a:path>
              <a:moveTo>
                <a:pt x="0" y="0"/>
              </a:moveTo>
              <a:lnTo>
                <a:pt x="0" y="649467"/>
              </a:lnTo>
              <a:lnTo>
                <a:pt x="173191" y="649467"/>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D0BE20-1210-4557-9534-62DB500D7F59}">
      <dsp:nvSpPr>
        <dsp:cNvPr id="0" name=""/>
        <dsp:cNvSpPr/>
      </dsp:nvSpPr>
      <dsp:spPr>
        <a:xfrm>
          <a:off x="4677671" y="1148231"/>
          <a:ext cx="1385530" cy="865956"/>
        </a:xfrm>
        <a:prstGeom prst="roundRect">
          <a:avLst>
            <a:gd name="adj" fmla="val 10000"/>
          </a:avLst>
        </a:prstGeom>
        <a:solidFill>
          <a:schemeClr val="lt1">
            <a:alpha val="90000"/>
            <a:hueOff val="0"/>
            <a:satOff val="0"/>
            <a:lumOff val="0"/>
            <a:alphaOff val="0"/>
          </a:schemeClr>
        </a:solidFill>
        <a:ln w="9525" cap="flat" cmpd="sng" algn="ctr">
          <a:solidFill>
            <a:schemeClr val="accent2">
              <a:alpha val="90000"/>
              <a:hueOff val="0"/>
              <a:satOff val="0"/>
              <a:lumOff val="0"/>
              <a:alphaOff val="-3200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nl-NL" sz="1600" kern="1200" dirty="0" smtClean="0"/>
            <a:t>doden de bacterie</a:t>
          </a:r>
          <a:endParaRPr lang="nl-NL" sz="1600" kern="1200" dirty="0"/>
        </a:p>
      </dsp:txBody>
      <dsp:txXfrm>
        <a:off x="4703034" y="1173594"/>
        <a:ext cx="1334804" cy="815230"/>
      </dsp:txXfrm>
    </dsp:sp>
    <dsp:sp modelId="{789124B6-1D23-4E1E-A919-DD86CC267DBB}">
      <dsp:nvSpPr>
        <dsp:cNvPr id="0" name=""/>
        <dsp:cNvSpPr/>
      </dsp:nvSpPr>
      <dsp:spPr>
        <a:xfrm>
          <a:off x="6496180" y="65785"/>
          <a:ext cx="1731912" cy="865956"/>
        </a:xfrm>
        <a:prstGeom prst="roundRect">
          <a:avLst>
            <a:gd name="adj" fmla="val 10000"/>
          </a:avLst>
        </a:prstGeom>
        <a:gradFill rotWithShape="0">
          <a:gsLst>
            <a:gs pos="0">
              <a:schemeClr val="accent2">
                <a:alpha val="90000"/>
                <a:hueOff val="0"/>
                <a:satOff val="0"/>
                <a:lumOff val="0"/>
                <a:alphaOff val="-40000"/>
                <a:shade val="51000"/>
                <a:satMod val="130000"/>
              </a:schemeClr>
            </a:gs>
            <a:gs pos="80000">
              <a:schemeClr val="accent2">
                <a:alpha val="90000"/>
                <a:hueOff val="0"/>
                <a:satOff val="0"/>
                <a:lumOff val="0"/>
                <a:alphaOff val="-40000"/>
                <a:shade val="93000"/>
                <a:satMod val="130000"/>
              </a:schemeClr>
            </a:gs>
            <a:gs pos="100000">
              <a:schemeClr val="accent2">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rtl="0">
            <a:lnSpc>
              <a:spcPct val="90000"/>
            </a:lnSpc>
            <a:spcBef>
              <a:spcPct val="0"/>
            </a:spcBef>
            <a:spcAft>
              <a:spcPct val="35000"/>
            </a:spcAft>
          </a:pPr>
          <a:r>
            <a:rPr lang="nl-NL" sz="1900" kern="1200" smtClean="0"/>
            <a:t>Bacteriostatica</a:t>
          </a:r>
          <a:endParaRPr lang="nl-NL" sz="1900" kern="1200"/>
        </a:p>
      </dsp:txBody>
      <dsp:txXfrm>
        <a:off x="6521543" y="91148"/>
        <a:ext cx="1681186" cy="815230"/>
      </dsp:txXfrm>
    </dsp:sp>
    <dsp:sp modelId="{2891BAFF-9536-4E9D-9741-A2AD2850EE40}">
      <dsp:nvSpPr>
        <dsp:cNvPr id="0" name=""/>
        <dsp:cNvSpPr/>
      </dsp:nvSpPr>
      <dsp:spPr>
        <a:xfrm>
          <a:off x="6669371" y="931742"/>
          <a:ext cx="173191" cy="649467"/>
        </a:xfrm>
        <a:custGeom>
          <a:avLst/>
          <a:gdLst/>
          <a:ahLst/>
          <a:cxnLst/>
          <a:rect l="0" t="0" r="0" b="0"/>
          <a:pathLst>
            <a:path>
              <a:moveTo>
                <a:pt x="0" y="0"/>
              </a:moveTo>
              <a:lnTo>
                <a:pt x="0" y="649467"/>
              </a:lnTo>
              <a:lnTo>
                <a:pt x="173191" y="649467"/>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F64968-D0AC-4F80-BF8C-C5D86B5E1F8A}">
      <dsp:nvSpPr>
        <dsp:cNvPr id="0" name=""/>
        <dsp:cNvSpPr/>
      </dsp:nvSpPr>
      <dsp:spPr>
        <a:xfrm>
          <a:off x="6842562" y="1148231"/>
          <a:ext cx="1385530" cy="865956"/>
        </a:xfrm>
        <a:prstGeom prst="roundRect">
          <a:avLst>
            <a:gd name="adj" fmla="val 10000"/>
          </a:avLst>
        </a:prstGeom>
        <a:solidFill>
          <a:schemeClr val="lt1">
            <a:alpha val="90000"/>
            <a:hueOff val="0"/>
            <a:satOff val="0"/>
            <a:lumOff val="0"/>
            <a:alphaOff val="0"/>
          </a:schemeClr>
        </a:solidFill>
        <a:ln w="9525" cap="flat" cmpd="sng" algn="ctr">
          <a:solidFill>
            <a:schemeClr val="accent2">
              <a:alpha val="90000"/>
              <a:hueOff val="0"/>
              <a:satOff val="0"/>
              <a:lumOff val="0"/>
              <a:alphaOff val="-4000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nl-NL" sz="1600" kern="1200" dirty="0" smtClean="0"/>
            <a:t>zetten groei stop</a:t>
          </a:r>
          <a:endParaRPr lang="nl-NL" sz="1600" kern="1200" dirty="0"/>
        </a:p>
      </dsp:txBody>
      <dsp:txXfrm>
        <a:off x="6867925" y="1173594"/>
        <a:ext cx="1334804" cy="81523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9986F8-584D-4D36-9852-000B6AD9D60A}">
      <dsp:nvSpPr>
        <dsp:cNvPr id="0" name=""/>
        <dsp:cNvSpPr/>
      </dsp:nvSpPr>
      <dsp:spPr>
        <a:xfrm>
          <a:off x="0" y="7852"/>
          <a:ext cx="8229600" cy="112729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9070" tIns="179070" rIns="179070" bIns="179070" numCol="1" spcCol="1270" anchor="ctr" anchorCtr="0">
          <a:noAutofit/>
        </a:bodyPr>
        <a:lstStyle/>
        <a:p>
          <a:pPr lvl="0" algn="ctr" defTabSz="2089150" rtl="0">
            <a:lnSpc>
              <a:spcPct val="90000"/>
            </a:lnSpc>
            <a:spcBef>
              <a:spcPct val="0"/>
            </a:spcBef>
            <a:spcAft>
              <a:spcPct val="35000"/>
            </a:spcAft>
          </a:pPr>
          <a:r>
            <a:rPr lang="nl-NL" sz="4700" kern="1200" dirty="0" smtClean="0"/>
            <a:t>Risico: resistente bacteriën</a:t>
          </a:r>
          <a:endParaRPr lang="nl-NL" sz="4700" kern="1200" dirty="0"/>
        </a:p>
      </dsp:txBody>
      <dsp:txXfrm>
        <a:off x="55030" y="62882"/>
        <a:ext cx="8119540" cy="101723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42FD45-5DAF-4C66-93C5-7D9A2D1E2CAA}">
      <dsp:nvSpPr>
        <dsp:cNvPr id="0" name=""/>
        <dsp:cNvSpPr/>
      </dsp:nvSpPr>
      <dsp:spPr>
        <a:xfrm>
          <a:off x="1004" y="399160"/>
          <a:ext cx="2350740" cy="2183485"/>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nl-NL" sz="2400" kern="1200" dirty="0" smtClean="0"/>
            <a:t>Bacteriën kunnen resistent worden tegen antibiotica</a:t>
          </a:r>
          <a:endParaRPr lang="nl-NL" sz="2400" kern="1200" dirty="0"/>
        </a:p>
      </dsp:txBody>
      <dsp:txXfrm>
        <a:off x="64956" y="463112"/>
        <a:ext cx="2222836" cy="2055581"/>
      </dsp:txXfrm>
    </dsp:sp>
    <dsp:sp modelId="{42C2DAC0-B56A-49FC-82BB-9B68B24911D9}">
      <dsp:nvSpPr>
        <dsp:cNvPr id="0" name=""/>
        <dsp:cNvSpPr/>
      </dsp:nvSpPr>
      <dsp:spPr>
        <a:xfrm>
          <a:off x="2939429" y="399160"/>
          <a:ext cx="2350740" cy="2214079"/>
        </a:xfrm>
        <a:prstGeom prst="roundRect">
          <a:avLst>
            <a:gd name="adj" fmla="val 10000"/>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nl-NL" sz="2400" kern="1200" dirty="0" smtClean="0"/>
            <a:t>Oorzaak: mutaties</a:t>
          </a:r>
          <a:r>
            <a:rPr lang="nl-NL" sz="2400" kern="1200" dirty="0" smtClean="0">
              <a:sym typeface="Wingdings"/>
            </a:rPr>
            <a:t></a:t>
          </a:r>
          <a:r>
            <a:rPr lang="nl-NL" sz="2400" kern="1200" dirty="0" smtClean="0"/>
            <a:t> spontane veranderingen in erfelijke eigenschappen</a:t>
          </a:r>
          <a:endParaRPr lang="nl-NL" sz="2400" kern="1200" dirty="0"/>
        </a:p>
      </dsp:txBody>
      <dsp:txXfrm>
        <a:off x="3004277" y="464008"/>
        <a:ext cx="2221044" cy="2084383"/>
      </dsp:txXfrm>
    </dsp:sp>
    <dsp:sp modelId="{11C72EE1-D4B0-4455-84FB-DCFA26482C33}">
      <dsp:nvSpPr>
        <dsp:cNvPr id="0" name=""/>
        <dsp:cNvSpPr/>
      </dsp:nvSpPr>
      <dsp:spPr>
        <a:xfrm>
          <a:off x="5877855" y="399160"/>
          <a:ext cx="2350740" cy="1175370"/>
        </a:xfrm>
        <a:prstGeom prst="roundRect">
          <a:avLst>
            <a:gd name="adj" fmla="val 10000"/>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nl-NL" sz="2400" kern="1200" smtClean="0"/>
            <a:t>Mutaties kunnen door bacteriën verspreid worden</a:t>
          </a:r>
          <a:endParaRPr lang="nl-NL" sz="2400" kern="1200"/>
        </a:p>
      </dsp:txBody>
      <dsp:txXfrm>
        <a:off x="5912280" y="433585"/>
        <a:ext cx="2281890" cy="1106520"/>
      </dsp:txXfrm>
    </dsp:sp>
    <dsp:sp modelId="{006EC48B-17FE-452D-8024-38B9D1A3A986}">
      <dsp:nvSpPr>
        <dsp:cNvPr id="0" name=""/>
        <dsp:cNvSpPr/>
      </dsp:nvSpPr>
      <dsp:spPr>
        <a:xfrm>
          <a:off x="6112929" y="1574530"/>
          <a:ext cx="235074" cy="464929"/>
        </a:xfrm>
        <a:custGeom>
          <a:avLst/>
          <a:gdLst/>
          <a:ahLst/>
          <a:cxnLst/>
          <a:rect l="0" t="0" r="0" b="0"/>
          <a:pathLst>
            <a:path>
              <a:moveTo>
                <a:pt x="0" y="0"/>
              </a:moveTo>
              <a:lnTo>
                <a:pt x="0" y="464929"/>
              </a:lnTo>
              <a:lnTo>
                <a:pt x="235074" y="464929"/>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0F9310-E014-4710-9E40-CA25A52A214B}">
      <dsp:nvSpPr>
        <dsp:cNvPr id="0" name=""/>
        <dsp:cNvSpPr/>
      </dsp:nvSpPr>
      <dsp:spPr>
        <a:xfrm>
          <a:off x="6348003" y="1868372"/>
          <a:ext cx="1880592" cy="342173"/>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nl-NL" sz="2000" kern="1200" dirty="0" smtClean="0"/>
            <a:t>door deling </a:t>
          </a:r>
          <a:endParaRPr lang="nl-NL" sz="2000" kern="1200" dirty="0"/>
        </a:p>
      </dsp:txBody>
      <dsp:txXfrm>
        <a:off x="6358025" y="1878394"/>
        <a:ext cx="1860548" cy="322129"/>
      </dsp:txXfrm>
    </dsp:sp>
    <dsp:sp modelId="{17036FEF-0E7F-4831-B10C-2839BBC13012}">
      <dsp:nvSpPr>
        <dsp:cNvPr id="0" name=""/>
        <dsp:cNvSpPr/>
      </dsp:nvSpPr>
      <dsp:spPr>
        <a:xfrm>
          <a:off x="6112929" y="1574530"/>
          <a:ext cx="235074" cy="1114697"/>
        </a:xfrm>
        <a:custGeom>
          <a:avLst/>
          <a:gdLst/>
          <a:ahLst/>
          <a:cxnLst/>
          <a:rect l="0" t="0" r="0" b="0"/>
          <a:pathLst>
            <a:path>
              <a:moveTo>
                <a:pt x="0" y="0"/>
              </a:moveTo>
              <a:lnTo>
                <a:pt x="0" y="1114697"/>
              </a:lnTo>
              <a:lnTo>
                <a:pt x="235074" y="1114697"/>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C4219E-0757-467D-808D-0C5B00C6BB00}">
      <dsp:nvSpPr>
        <dsp:cNvPr id="0" name=""/>
        <dsp:cNvSpPr/>
      </dsp:nvSpPr>
      <dsp:spPr>
        <a:xfrm>
          <a:off x="6348003" y="2504389"/>
          <a:ext cx="1880592" cy="369677"/>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4464770"/>
              <a:satOff val="26899"/>
              <a:lumOff val="2156"/>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nl-NL" sz="2000" kern="1200" dirty="0" smtClean="0"/>
            <a:t>door overdracht</a:t>
          </a:r>
          <a:endParaRPr lang="nl-NL" sz="2000" kern="1200" dirty="0"/>
        </a:p>
      </dsp:txBody>
      <dsp:txXfrm>
        <a:off x="6358830" y="2515216"/>
        <a:ext cx="1858938" cy="34802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49EF29-AF75-4E7B-98FC-299AB9CE8D2F}">
      <dsp:nvSpPr>
        <dsp:cNvPr id="0" name=""/>
        <dsp:cNvSpPr/>
      </dsp:nvSpPr>
      <dsp:spPr>
        <a:xfrm>
          <a:off x="0" y="914"/>
          <a:ext cx="4536503" cy="187037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nl-NL" sz="4000" kern="1200" dirty="0" smtClean="0"/>
            <a:t>Antibiotica: voordelen &amp; risico’s</a:t>
          </a:r>
          <a:endParaRPr lang="nl-NL" sz="4000" kern="1200" dirty="0"/>
        </a:p>
      </dsp:txBody>
      <dsp:txXfrm>
        <a:off x="91304" y="92218"/>
        <a:ext cx="4353895" cy="1687771"/>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6FA9A9-4032-4822-94F3-3952B6522AF8}">
      <dsp:nvSpPr>
        <dsp:cNvPr id="0" name=""/>
        <dsp:cNvSpPr/>
      </dsp:nvSpPr>
      <dsp:spPr>
        <a:xfrm>
          <a:off x="0" y="7852"/>
          <a:ext cx="8229600" cy="112729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9070" tIns="179070" rIns="179070" bIns="179070" numCol="1" spcCol="1270" anchor="ctr" anchorCtr="0">
          <a:noAutofit/>
        </a:bodyPr>
        <a:lstStyle/>
        <a:p>
          <a:pPr lvl="0" algn="ctr" defTabSz="2089150" rtl="0">
            <a:lnSpc>
              <a:spcPct val="90000"/>
            </a:lnSpc>
            <a:spcBef>
              <a:spcPct val="0"/>
            </a:spcBef>
            <a:spcAft>
              <a:spcPct val="35000"/>
            </a:spcAft>
          </a:pPr>
          <a:r>
            <a:rPr lang="nl-NL" sz="4700" kern="1200" smtClean="0"/>
            <a:t>Definitie: wat zijn antibiotica?</a:t>
          </a:r>
          <a:endParaRPr lang="nl-NL" sz="4700" kern="1200"/>
        </a:p>
      </dsp:txBody>
      <dsp:txXfrm>
        <a:off x="55030" y="62882"/>
        <a:ext cx="8119540" cy="10172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C06F8E-5FD5-40BD-9A7A-65722571F8D1}">
      <dsp:nvSpPr>
        <dsp:cNvPr id="0" name=""/>
        <dsp:cNvSpPr/>
      </dsp:nvSpPr>
      <dsp:spPr>
        <a:xfrm>
          <a:off x="0" y="0"/>
          <a:ext cx="4824536" cy="2365462"/>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7012B870-DD7B-4C25-BEC8-450D06F17C8D}">
      <dsp:nvSpPr>
        <dsp:cNvPr id="0" name=""/>
        <dsp:cNvSpPr/>
      </dsp:nvSpPr>
      <dsp:spPr>
        <a:xfrm>
          <a:off x="391586" y="315395"/>
          <a:ext cx="1973619" cy="1734672"/>
        </a:xfrm>
        <a:prstGeom prst="roundRect">
          <a:avLst>
            <a:gd name="adj" fmla="val 10000"/>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3EB820BD-ECF3-4229-9F3E-8C5FA94B5866}">
      <dsp:nvSpPr>
        <dsp:cNvPr id="0" name=""/>
        <dsp:cNvSpPr/>
      </dsp:nvSpPr>
      <dsp:spPr>
        <a:xfrm rot="10800000">
          <a:off x="145853" y="2365462"/>
          <a:ext cx="2463566" cy="2891121"/>
        </a:xfrm>
        <a:prstGeom prst="round2SameRect">
          <a:avLst>
            <a:gd name="adj1" fmla="val 10500"/>
            <a:gd name="adj2" fmla="val 0"/>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rtl="0">
            <a:lnSpc>
              <a:spcPct val="90000"/>
            </a:lnSpc>
            <a:spcBef>
              <a:spcPct val="0"/>
            </a:spcBef>
            <a:spcAft>
              <a:spcPct val="35000"/>
            </a:spcAft>
          </a:pPr>
          <a:r>
            <a:rPr lang="nl-NL" sz="2000" b="1" kern="1200" dirty="0" smtClean="0"/>
            <a:t>Antibiotica: verzamelnaam voor stoffen van micro-organismen (vooral schimmels) gemaakt worden en bacteriën bestrijden</a:t>
          </a:r>
          <a:endParaRPr lang="nl-NL" sz="2000" b="1" kern="1200" dirty="0"/>
        </a:p>
      </dsp:txBody>
      <dsp:txXfrm rot="10800000">
        <a:off x="221616" y="2365462"/>
        <a:ext cx="2312040" cy="2815358"/>
      </dsp:txXfrm>
    </dsp:sp>
    <dsp:sp modelId="{98B954A1-B079-433F-93B9-0055387118F4}">
      <dsp:nvSpPr>
        <dsp:cNvPr id="0" name=""/>
        <dsp:cNvSpPr/>
      </dsp:nvSpPr>
      <dsp:spPr>
        <a:xfrm>
          <a:off x="3065100" y="315395"/>
          <a:ext cx="1286558" cy="1734672"/>
        </a:xfrm>
        <a:prstGeom prst="roundRect">
          <a:avLst>
            <a:gd name="adj" fmla="val 10000"/>
          </a:avLst>
        </a:prstGeom>
        <a:blipFill rotWithShape="1">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53CAA448-1E0C-4CC8-A3A0-892D3C4BFD81}">
      <dsp:nvSpPr>
        <dsp:cNvPr id="0" name=""/>
        <dsp:cNvSpPr/>
      </dsp:nvSpPr>
      <dsp:spPr>
        <a:xfrm rot="10800000">
          <a:off x="2738835" y="2365462"/>
          <a:ext cx="1939088" cy="2891121"/>
        </a:xfrm>
        <a:prstGeom prst="round2SameRect">
          <a:avLst>
            <a:gd name="adj1" fmla="val 10500"/>
            <a:gd name="adj2" fmla="val 0"/>
          </a:avLst>
        </a:prstGeom>
        <a:gradFill rotWithShape="0">
          <a:gsLst>
            <a:gs pos="0">
              <a:schemeClr val="accent2">
                <a:alpha val="90000"/>
                <a:hueOff val="0"/>
                <a:satOff val="0"/>
                <a:lumOff val="0"/>
                <a:alphaOff val="-40000"/>
                <a:shade val="51000"/>
                <a:satMod val="130000"/>
              </a:schemeClr>
            </a:gs>
            <a:gs pos="80000">
              <a:schemeClr val="accent2">
                <a:alpha val="90000"/>
                <a:hueOff val="0"/>
                <a:satOff val="0"/>
                <a:lumOff val="0"/>
                <a:alphaOff val="-40000"/>
                <a:shade val="93000"/>
                <a:satMod val="130000"/>
              </a:schemeClr>
            </a:gs>
            <a:gs pos="100000">
              <a:schemeClr val="accent2">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rtl="0">
            <a:lnSpc>
              <a:spcPct val="90000"/>
            </a:lnSpc>
            <a:spcBef>
              <a:spcPct val="0"/>
            </a:spcBef>
            <a:spcAft>
              <a:spcPct val="35000"/>
            </a:spcAft>
          </a:pPr>
          <a:r>
            <a:rPr lang="nl-NL" sz="2000" b="1" kern="1200" dirty="0" smtClean="0"/>
            <a:t>Antibiotica helpen niet tegen: virussen, eencelligen en schimmels (uitzondering</a:t>
          </a:r>
          <a:r>
            <a:rPr lang="nl-NL" sz="1400" kern="1200" dirty="0" smtClean="0"/>
            <a:t>) </a:t>
          </a:r>
          <a:endParaRPr lang="nl-NL" sz="1400" kern="1200" dirty="0"/>
        </a:p>
      </dsp:txBody>
      <dsp:txXfrm rot="10800000">
        <a:off x="2798469" y="2365462"/>
        <a:ext cx="1819820" cy="28314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CB76AB-1885-422F-A82F-547F5E7F3245}">
      <dsp:nvSpPr>
        <dsp:cNvPr id="0" name=""/>
        <dsp:cNvSpPr/>
      </dsp:nvSpPr>
      <dsp:spPr>
        <a:xfrm>
          <a:off x="0" y="7852"/>
          <a:ext cx="8229600" cy="112729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9070" tIns="179070" rIns="179070" bIns="179070" numCol="1" spcCol="1270" anchor="ctr" anchorCtr="0">
          <a:noAutofit/>
        </a:bodyPr>
        <a:lstStyle/>
        <a:p>
          <a:pPr lvl="0" algn="ctr" defTabSz="2089150" rtl="0">
            <a:lnSpc>
              <a:spcPct val="90000"/>
            </a:lnSpc>
            <a:spcBef>
              <a:spcPct val="0"/>
            </a:spcBef>
            <a:spcAft>
              <a:spcPct val="35000"/>
            </a:spcAft>
          </a:pPr>
          <a:r>
            <a:rPr lang="nl-NL" sz="4700" kern="1200" dirty="0" smtClean="0"/>
            <a:t>De ontdekking van penicilline I</a:t>
          </a:r>
          <a:endParaRPr lang="nl-NL" sz="4700" kern="1200" dirty="0"/>
        </a:p>
      </dsp:txBody>
      <dsp:txXfrm>
        <a:off x="55030" y="62882"/>
        <a:ext cx="8119540" cy="10172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0C62C2-0D15-48BE-812D-C2A830FEE602}">
      <dsp:nvSpPr>
        <dsp:cNvPr id="0" name=""/>
        <dsp:cNvSpPr/>
      </dsp:nvSpPr>
      <dsp:spPr>
        <a:xfrm>
          <a:off x="0" y="54504"/>
          <a:ext cx="4040188" cy="1955478"/>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nl-NL" sz="2700" kern="1200" dirty="0" smtClean="0"/>
            <a:t>1928: Alexander Fleming ontdekt een schimmel in zijn bacteriekweek</a:t>
          </a:r>
          <a:endParaRPr lang="nl-NL" sz="2700" kern="1200" dirty="0"/>
        </a:p>
      </dsp:txBody>
      <dsp:txXfrm>
        <a:off x="95459" y="149963"/>
        <a:ext cx="3849270" cy="1764560"/>
      </dsp:txXfrm>
    </dsp:sp>
    <dsp:sp modelId="{F4DC4859-BDD5-40FA-85DA-8E9226BF02D2}">
      <dsp:nvSpPr>
        <dsp:cNvPr id="0" name=""/>
        <dsp:cNvSpPr/>
      </dsp:nvSpPr>
      <dsp:spPr>
        <a:xfrm>
          <a:off x="0" y="2087743"/>
          <a:ext cx="4040188" cy="1809039"/>
        </a:xfrm>
        <a:prstGeom prst="round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nl-NL" sz="2700" kern="1200" dirty="0" smtClean="0"/>
            <a:t>In een vaste straal om de schimmel kunnen de bacteriën niet groeien</a:t>
          </a:r>
          <a:endParaRPr lang="nl-NL" sz="2700" kern="1200" dirty="0"/>
        </a:p>
      </dsp:txBody>
      <dsp:txXfrm>
        <a:off x="88310" y="2176053"/>
        <a:ext cx="3863568" cy="16324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D42BD0-CF2B-4F58-9E2B-AE9B3505B8BA}">
      <dsp:nvSpPr>
        <dsp:cNvPr id="0" name=""/>
        <dsp:cNvSpPr/>
      </dsp:nvSpPr>
      <dsp:spPr>
        <a:xfrm>
          <a:off x="0" y="7852"/>
          <a:ext cx="8229600" cy="112729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9070" tIns="179070" rIns="179070" bIns="179070" numCol="1" spcCol="1270" anchor="ctr" anchorCtr="0">
          <a:noAutofit/>
        </a:bodyPr>
        <a:lstStyle/>
        <a:p>
          <a:pPr lvl="0" algn="ctr" defTabSz="2089150" rtl="0">
            <a:lnSpc>
              <a:spcPct val="90000"/>
            </a:lnSpc>
            <a:spcBef>
              <a:spcPct val="0"/>
            </a:spcBef>
            <a:spcAft>
              <a:spcPct val="35000"/>
            </a:spcAft>
          </a:pPr>
          <a:r>
            <a:rPr lang="nl-NL" sz="4700" kern="1200" dirty="0" smtClean="0"/>
            <a:t>De ontdekking van penicilline II</a:t>
          </a:r>
          <a:endParaRPr lang="nl-NL" sz="4700" kern="1200" dirty="0"/>
        </a:p>
      </dsp:txBody>
      <dsp:txXfrm>
        <a:off x="55030" y="62882"/>
        <a:ext cx="8119540" cy="101723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ABAC39-90F3-4EDC-A547-64E2193E6C61}">
      <dsp:nvSpPr>
        <dsp:cNvPr id="0" name=""/>
        <dsp:cNvSpPr/>
      </dsp:nvSpPr>
      <dsp:spPr>
        <a:xfrm>
          <a:off x="0" y="14218"/>
          <a:ext cx="8352928" cy="551655"/>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nl-NL" sz="2300" b="1" kern="1200" dirty="0" smtClean="0"/>
            <a:t>Conclusie: een mogelijk geneesmiddel tegen bacteriële infecties</a:t>
          </a:r>
          <a:endParaRPr lang="nl-NL" sz="2300" b="1" kern="1200" dirty="0"/>
        </a:p>
      </dsp:txBody>
      <dsp:txXfrm>
        <a:off x="26930" y="41148"/>
        <a:ext cx="8299068" cy="497795"/>
      </dsp:txXfrm>
    </dsp:sp>
    <dsp:sp modelId="{2F8E5226-AC5E-49FC-BBDB-C75A55DA8C6D}">
      <dsp:nvSpPr>
        <dsp:cNvPr id="0" name=""/>
        <dsp:cNvSpPr/>
      </dsp:nvSpPr>
      <dsp:spPr>
        <a:xfrm>
          <a:off x="0" y="632113"/>
          <a:ext cx="8352928" cy="551655"/>
        </a:xfrm>
        <a:prstGeom prst="roundRect">
          <a:avLst/>
        </a:prstGeom>
        <a:gradFill rotWithShape="0">
          <a:gsLst>
            <a:gs pos="0">
              <a:schemeClr val="accent2">
                <a:shade val="80000"/>
                <a:hueOff val="-17936"/>
                <a:satOff val="-2012"/>
                <a:lumOff val="12840"/>
                <a:alphaOff val="0"/>
                <a:shade val="51000"/>
                <a:satMod val="130000"/>
              </a:schemeClr>
            </a:gs>
            <a:gs pos="80000">
              <a:schemeClr val="accent2">
                <a:shade val="80000"/>
                <a:hueOff val="-17936"/>
                <a:satOff val="-2012"/>
                <a:lumOff val="12840"/>
                <a:alphaOff val="0"/>
                <a:shade val="93000"/>
                <a:satMod val="130000"/>
              </a:schemeClr>
            </a:gs>
            <a:gs pos="100000">
              <a:schemeClr val="accent2">
                <a:shade val="80000"/>
                <a:hueOff val="-17936"/>
                <a:satOff val="-2012"/>
                <a:lumOff val="1284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nl-NL" sz="2300" b="1" kern="1200" dirty="0" smtClean="0"/>
            <a:t>Schimmel heet </a:t>
          </a:r>
          <a:r>
            <a:rPr lang="nl-NL" sz="2300" b="1" kern="1200" dirty="0" err="1" smtClean="0"/>
            <a:t>Penicillium</a:t>
          </a:r>
          <a:r>
            <a:rPr lang="nl-NL" sz="2300" b="1" kern="1200" dirty="0" smtClean="0"/>
            <a:t> (penseelschimmel)</a:t>
          </a:r>
          <a:endParaRPr lang="nl-NL" sz="2300" b="1" kern="1200" dirty="0"/>
        </a:p>
      </dsp:txBody>
      <dsp:txXfrm>
        <a:off x="26930" y="659043"/>
        <a:ext cx="8299068" cy="497795"/>
      </dsp:txXfrm>
    </dsp:sp>
    <dsp:sp modelId="{3B221602-96EC-4B50-866F-3E22E17BF3C7}">
      <dsp:nvSpPr>
        <dsp:cNvPr id="0" name=""/>
        <dsp:cNvSpPr/>
      </dsp:nvSpPr>
      <dsp:spPr>
        <a:xfrm>
          <a:off x="0" y="1250008"/>
          <a:ext cx="8352928" cy="551655"/>
        </a:xfrm>
        <a:prstGeom prst="roundRect">
          <a:avLst/>
        </a:prstGeom>
        <a:gradFill rotWithShape="0">
          <a:gsLst>
            <a:gs pos="0">
              <a:schemeClr val="accent2">
                <a:shade val="80000"/>
                <a:hueOff val="-35872"/>
                <a:satOff val="-4024"/>
                <a:lumOff val="25680"/>
                <a:alphaOff val="0"/>
                <a:shade val="51000"/>
                <a:satMod val="130000"/>
              </a:schemeClr>
            </a:gs>
            <a:gs pos="80000">
              <a:schemeClr val="accent2">
                <a:shade val="80000"/>
                <a:hueOff val="-35872"/>
                <a:satOff val="-4024"/>
                <a:lumOff val="25680"/>
                <a:alphaOff val="0"/>
                <a:shade val="93000"/>
                <a:satMod val="130000"/>
              </a:schemeClr>
            </a:gs>
            <a:gs pos="100000">
              <a:schemeClr val="accent2">
                <a:shade val="80000"/>
                <a:hueOff val="-35872"/>
                <a:satOff val="-4024"/>
                <a:lumOff val="2568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nl-NL" sz="2300" b="1" kern="1200" dirty="0" smtClean="0"/>
            <a:t>Stof noemt hij penicilline</a:t>
          </a:r>
          <a:endParaRPr lang="nl-NL" sz="2300" b="1" kern="1200" dirty="0"/>
        </a:p>
      </dsp:txBody>
      <dsp:txXfrm>
        <a:off x="26930" y="1276938"/>
        <a:ext cx="8299068" cy="49779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ADB890-FD75-4AB3-B314-712D9EEE9471}">
      <dsp:nvSpPr>
        <dsp:cNvPr id="0" name=""/>
        <dsp:cNvSpPr/>
      </dsp:nvSpPr>
      <dsp:spPr>
        <a:xfrm>
          <a:off x="0" y="7852"/>
          <a:ext cx="8229600" cy="112729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9070" tIns="179070" rIns="179070" bIns="179070" numCol="1" spcCol="1270" anchor="ctr" anchorCtr="0">
          <a:noAutofit/>
        </a:bodyPr>
        <a:lstStyle/>
        <a:p>
          <a:pPr lvl="0" algn="ctr" defTabSz="2089150" rtl="0">
            <a:lnSpc>
              <a:spcPct val="90000"/>
            </a:lnSpc>
            <a:spcBef>
              <a:spcPct val="0"/>
            </a:spcBef>
            <a:spcAft>
              <a:spcPct val="35000"/>
            </a:spcAft>
          </a:pPr>
          <a:r>
            <a:rPr lang="nl-NL" sz="4700" kern="1200" smtClean="0"/>
            <a:t>Doorbraak van penicilline</a:t>
          </a:r>
          <a:endParaRPr lang="nl-NL" sz="4700" kern="1200"/>
        </a:p>
      </dsp:txBody>
      <dsp:txXfrm>
        <a:off x="55030" y="62882"/>
        <a:ext cx="8119540" cy="101723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pPr>
              <a:defRPr/>
            </a:pPr>
            <a:endParaRPr lang="nl-NL"/>
          </a:p>
        </p:txBody>
      </p:sp>
      <p:sp>
        <p:nvSpPr>
          <p:cNvPr id="5" name="Tijdelijke aanduiding voor voettekst 4"/>
          <p:cNvSpPr>
            <a:spLocks noGrp="1"/>
          </p:cNvSpPr>
          <p:nvPr>
            <p:ph type="ftr" sz="quarter" idx="11"/>
          </p:nvPr>
        </p:nvSpPr>
        <p:spPr/>
        <p:txBody>
          <a:bodyPr/>
          <a:lstStyle/>
          <a:p>
            <a:pPr>
              <a:defRPr/>
            </a:pPr>
            <a:endParaRPr lang="nl-NL"/>
          </a:p>
        </p:txBody>
      </p:sp>
      <p:sp>
        <p:nvSpPr>
          <p:cNvPr id="6" name="Tijdelijke aanduiding voor dianummer 5"/>
          <p:cNvSpPr>
            <a:spLocks noGrp="1"/>
          </p:cNvSpPr>
          <p:nvPr>
            <p:ph type="sldNum" sz="quarter" idx="12"/>
          </p:nvPr>
        </p:nvSpPr>
        <p:spPr/>
        <p:txBody>
          <a:bodyPr/>
          <a:lstStyle/>
          <a:p>
            <a:pPr>
              <a:defRPr/>
            </a:pPr>
            <a:fld id="{3111A79D-B45B-4BBF-823E-56796CBBBED2}" type="slidenum">
              <a:rPr lang="nl-NL" smtClean="0"/>
              <a:pPr>
                <a:defRPr/>
              </a:pPr>
              <a:t>‹nr.›</a:t>
            </a:fld>
            <a:endParaRPr lang="nl-NL"/>
          </a:p>
        </p:txBody>
      </p:sp>
    </p:spTree>
    <p:extLst>
      <p:ext uri="{BB962C8B-B14F-4D97-AF65-F5344CB8AC3E}">
        <p14:creationId xmlns:p14="http://schemas.microsoft.com/office/powerpoint/2010/main" val="3584025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pPr>
              <a:defRPr/>
            </a:pPr>
            <a:endParaRPr lang="nl-NL"/>
          </a:p>
        </p:txBody>
      </p:sp>
      <p:sp>
        <p:nvSpPr>
          <p:cNvPr id="5" name="Tijdelijke aanduiding voor voettekst 4"/>
          <p:cNvSpPr>
            <a:spLocks noGrp="1"/>
          </p:cNvSpPr>
          <p:nvPr>
            <p:ph type="ftr" sz="quarter" idx="11"/>
          </p:nvPr>
        </p:nvSpPr>
        <p:spPr/>
        <p:txBody>
          <a:bodyPr/>
          <a:lstStyle/>
          <a:p>
            <a:pPr>
              <a:defRPr/>
            </a:pPr>
            <a:endParaRPr lang="nl-NL"/>
          </a:p>
        </p:txBody>
      </p:sp>
      <p:sp>
        <p:nvSpPr>
          <p:cNvPr id="6" name="Tijdelijke aanduiding voor dianummer 5"/>
          <p:cNvSpPr>
            <a:spLocks noGrp="1"/>
          </p:cNvSpPr>
          <p:nvPr>
            <p:ph type="sldNum" sz="quarter" idx="12"/>
          </p:nvPr>
        </p:nvSpPr>
        <p:spPr/>
        <p:txBody>
          <a:bodyPr/>
          <a:lstStyle/>
          <a:p>
            <a:pPr>
              <a:defRPr/>
            </a:pPr>
            <a:fld id="{2E6C8408-0710-4F10-884A-6FD40F2FC563}" type="slidenum">
              <a:rPr lang="nl-NL" smtClean="0"/>
              <a:pPr>
                <a:defRPr/>
              </a:pPr>
              <a:t>‹nr.›</a:t>
            </a:fld>
            <a:endParaRPr lang="nl-NL"/>
          </a:p>
        </p:txBody>
      </p:sp>
    </p:spTree>
    <p:extLst>
      <p:ext uri="{BB962C8B-B14F-4D97-AF65-F5344CB8AC3E}">
        <p14:creationId xmlns:p14="http://schemas.microsoft.com/office/powerpoint/2010/main" val="1706960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pPr>
              <a:defRPr/>
            </a:pPr>
            <a:endParaRPr lang="nl-NL"/>
          </a:p>
        </p:txBody>
      </p:sp>
      <p:sp>
        <p:nvSpPr>
          <p:cNvPr id="5" name="Tijdelijke aanduiding voor voettekst 4"/>
          <p:cNvSpPr>
            <a:spLocks noGrp="1"/>
          </p:cNvSpPr>
          <p:nvPr>
            <p:ph type="ftr" sz="quarter" idx="11"/>
          </p:nvPr>
        </p:nvSpPr>
        <p:spPr/>
        <p:txBody>
          <a:bodyPr/>
          <a:lstStyle/>
          <a:p>
            <a:pPr>
              <a:defRPr/>
            </a:pPr>
            <a:endParaRPr lang="nl-NL"/>
          </a:p>
        </p:txBody>
      </p:sp>
      <p:sp>
        <p:nvSpPr>
          <p:cNvPr id="6" name="Tijdelijke aanduiding voor dianummer 5"/>
          <p:cNvSpPr>
            <a:spLocks noGrp="1"/>
          </p:cNvSpPr>
          <p:nvPr>
            <p:ph type="sldNum" sz="quarter" idx="12"/>
          </p:nvPr>
        </p:nvSpPr>
        <p:spPr/>
        <p:txBody>
          <a:bodyPr/>
          <a:lstStyle/>
          <a:p>
            <a:pPr>
              <a:defRPr/>
            </a:pPr>
            <a:fld id="{32D30195-7968-42CD-8CE9-DFC97316A3F5}" type="slidenum">
              <a:rPr lang="nl-NL" smtClean="0"/>
              <a:pPr>
                <a:defRPr/>
              </a:pPr>
              <a:t>‹nr.›</a:t>
            </a:fld>
            <a:endParaRPr lang="nl-NL"/>
          </a:p>
        </p:txBody>
      </p:sp>
    </p:spTree>
    <p:extLst>
      <p:ext uri="{BB962C8B-B14F-4D97-AF65-F5344CB8AC3E}">
        <p14:creationId xmlns:p14="http://schemas.microsoft.com/office/powerpoint/2010/main" val="311525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pPr>
              <a:defRPr/>
            </a:pPr>
            <a:endParaRPr lang="nl-NL"/>
          </a:p>
        </p:txBody>
      </p:sp>
      <p:sp>
        <p:nvSpPr>
          <p:cNvPr id="5" name="Tijdelijke aanduiding voor voettekst 4"/>
          <p:cNvSpPr>
            <a:spLocks noGrp="1"/>
          </p:cNvSpPr>
          <p:nvPr>
            <p:ph type="ftr" sz="quarter" idx="11"/>
          </p:nvPr>
        </p:nvSpPr>
        <p:spPr/>
        <p:txBody>
          <a:bodyPr/>
          <a:lstStyle/>
          <a:p>
            <a:pPr>
              <a:defRPr/>
            </a:pPr>
            <a:endParaRPr lang="nl-NL"/>
          </a:p>
        </p:txBody>
      </p:sp>
      <p:sp>
        <p:nvSpPr>
          <p:cNvPr id="6" name="Tijdelijke aanduiding voor dianummer 5"/>
          <p:cNvSpPr>
            <a:spLocks noGrp="1"/>
          </p:cNvSpPr>
          <p:nvPr>
            <p:ph type="sldNum" sz="quarter" idx="12"/>
          </p:nvPr>
        </p:nvSpPr>
        <p:spPr/>
        <p:txBody>
          <a:bodyPr/>
          <a:lstStyle/>
          <a:p>
            <a:pPr>
              <a:defRPr/>
            </a:pPr>
            <a:fld id="{E8DC875A-9923-43AC-90ED-6DA4169B2CEA}" type="slidenum">
              <a:rPr lang="nl-NL" smtClean="0"/>
              <a:pPr>
                <a:defRPr/>
              </a:pPr>
              <a:t>‹nr.›</a:t>
            </a:fld>
            <a:endParaRPr lang="nl-NL"/>
          </a:p>
        </p:txBody>
      </p:sp>
    </p:spTree>
    <p:extLst>
      <p:ext uri="{BB962C8B-B14F-4D97-AF65-F5344CB8AC3E}">
        <p14:creationId xmlns:p14="http://schemas.microsoft.com/office/powerpoint/2010/main" val="3436805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pPr>
              <a:defRPr/>
            </a:pPr>
            <a:endParaRPr lang="nl-NL"/>
          </a:p>
        </p:txBody>
      </p:sp>
      <p:sp>
        <p:nvSpPr>
          <p:cNvPr id="5" name="Tijdelijke aanduiding voor voettekst 4"/>
          <p:cNvSpPr>
            <a:spLocks noGrp="1"/>
          </p:cNvSpPr>
          <p:nvPr>
            <p:ph type="ftr" sz="quarter" idx="11"/>
          </p:nvPr>
        </p:nvSpPr>
        <p:spPr/>
        <p:txBody>
          <a:bodyPr/>
          <a:lstStyle/>
          <a:p>
            <a:pPr>
              <a:defRPr/>
            </a:pPr>
            <a:endParaRPr lang="nl-NL"/>
          </a:p>
        </p:txBody>
      </p:sp>
      <p:sp>
        <p:nvSpPr>
          <p:cNvPr id="6" name="Tijdelijke aanduiding voor dianummer 5"/>
          <p:cNvSpPr>
            <a:spLocks noGrp="1"/>
          </p:cNvSpPr>
          <p:nvPr>
            <p:ph type="sldNum" sz="quarter" idx="12"/>
          </p:nvPr>
        </p:nvSpPr>
        <p:spPr/>
        <p:txBody>
          <a:bodyPr/>
          <a:lstStyle/>
          <a:p>
            <a:pPr>
              <a:defRPr/>
            </a:pPr>
            <a:fld id="{E67DC959-A6E5-41A6-BBB0-B2F3925C2321}" type="slidenum">
              <a:rPr lang="nl-NL" smtClean="0"/>
              <a:pPr>
                <a:defRPr/>
              </a:pPr>
              <a:t>‹nr.›</a:t>
            </a:fld>
            <a:endParaRPr lang="nl-NL"/>
          </a:p>
        </p:txBody>
      </p:sp>
    </p:spTree>
    <p:extLst>
      <p:ext uri="{BB962C8B-B14F-4D97-AF65-F5344CB8AC3E}">
        <p14:creationId xmlns:p14="http://schemas.microsoft.com/office/powerpoint/2010/main" val="2292682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pPr>
              <a:defRPr/>
            </a:pPr>
            <a:endParaRPr lang="nl-NL"/>
          </a:p>
        </p:txBody>
      </p:sp>
      <p:sp>
        <p:nvSpPr>
          <p:cNvPr id="6" name="Tijdelijke aanduiding voor voettekst 5"/>
          <p:cNvSpPr>
            <a:spLocks noGrp="1"/>
          </p:cNvSpPr>
          <p:nvPr>
            <p:ph type="ftr" sz="quarter" idx="11"/>
          </p:nvPr>
        </p:nvSpPr>
        <p:spPr/>
        <p:txBody>
          <a:bodyPr/>
          <a:lstStyle/>
          <a:p>
            <a:pPr>
              <a:defRPr/>
            </a:pPr>
            <a:endParaRPr lang="nl-NL"/>
          </a:p>
        </p:txBody>
      </p:sp>
      <p:sp>
        <p:nvSpPr>
          <p:cNvPr id="7" name="Tijdelijke aanduiding voor dianummer 6"/>
          <p:cNvSpPr>
            <a:spLocks noGrp="1"/>
          </p:cNvSpPr>
          <p:nvPr>
            <p:ph type="sldNum" sz="quarter" idx="12"/>
          </p:nvPr>
        </p:nvSpPr>
        <p:spPr/>
        <p:txBody>
          <a:bodyPr/>
          <a:lstStyle/>
          <a:p>
            <a:pPr>
              <a:defRPr/>
            </a:pPr>
            <a:fld id="{3612BCF4-5599-440E-8F7F-D2EC99F5C009}" type="slidenum">
              <a:rPr lang="nl-NL" smtClean="0"/>
              <a:pPr>
                <a:defRPr/>
              </a:pPr>
              <a:t>‹nr.›</a:t>
            </a:fld>
            <a:endParaRPr lang="nl-NL"/>
          </a:p>
        </p:txBody>
      </p:sp>
    </p:spTree>
    <p:extLst>
      <p:ext uri="{BB962C8B-B14F-4D97-AF65-F5344CB8AC3E}">
        <p14:creationId xmlns:p14="http://schemas.microsoft.com/office/powerpoint/2010/main" val="2276664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pPr>
              <a:defRPr/>
            </a:pPr>
            <a:endParaRPr lang="nl-NL"/>
          </a:p>
        </p:txBody>
      </p:sp>
      <p:sp>
        <p:nvSpPr>
          <p:cNvPr id="8" name="Tijdelijke aanduiding voor voettekst 7"/>
          <p:cNvSpPr>
            <a:spLocks noGrp="1"/>
          </p:cNvSpPr>
          <p:nvPr>
            <p:ph type="ftr" sz="quarter" idx="11"/>
          </p:nvPr>
        </p:nvSpPr>
        <p:spPr/>
        <p:txBody>
          <a:bodyPr/>
          <a:lstStyle/>
          <a:p>
            <a:pPr>
              <a:defRPr/>
            </a:pPr>
            <a:endParaRPr lang="nl-NL"/>
          </a:p>
        </p:txBody>
      </p:sp>
      <p:sp>
        <p:nvSpPr>
          <p:cNvPr id="9" name="Tijdelijke aanduiding voor dianummer 8"/>
          <p:cNvSpPr>
            <a:spLocks noGrp="1"/>
          </p:cNvSpPr>
          <p:nvPr>
            <p:ph type="sldNum" sz="quarter" idx="12"/>
          </p:nvPr>
        </p:nvSpPr>
        <p:spPr/>
        <p:txBody>
          <a:bodyPr/>
          <a:lstStyle/>
          <a:p>
            <a:pPr>
              <a:defRPr/>
            </a:pPr>
            <a:fld id="{707684E6-82EC-4273-B822-FEA3AD68A2D6}" type="slidenum">
              <a:rPr lang="nl-NL" smtClean="0"/>
              <a:pPr>
                <a:defRPr/>
              </a:pPr>
              <a:t>‹nr.›</a:t>
            </a:fld>
            <a:endParaRPr lang="nl-NL"/>
          </a:p>
        </p:txBody>
      </p:sp>
    </p:spTree>
    <p:extLst>
      <p:ext uri="{BB962C8B-B14F-4D97-AF65-F5344CB8AC3E}">
        <p14:creationId xmlns:p14="http://schemas.microsoft.com/office/powerpoint/2010/main" val="644932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pPr>
              <a:defRPr/>
            </a:pPr>
            <a:endParaRPr lang="nl-NL"/>
          </a:p>
        </p:txBody>
      </p:sp>
      <p:sp>
        <p:nvSpPr>
          <p:cNvPr id="4" name="Tijdelijke aanduiding voor voettekst 3"/>
          <p:cNvSpPr>
            <a:spLocks noGrp="1"/>
          </p:cNvSpPr>
          <p:nvPr>
            <p:ph type="ftr" sz="quarter" idx="11"/>
          </p:nvPr>
        </p:nvSpPr>
        <p:spPr/>
        <p:txBody>
          <a:bodyPr/>
          <a:lstStyle/>
          <a:p>
            <a:pPr>
              <a:defRPr/>
            </a:pPr>
            <a:endParaRPr lang="nl-NL"/>
          </a:p>
        </p:txBody>
      </p:sp>
      <p:sp>
        <p:nvSpPr>
          <p:cNvPr id="5" name="Tijdelijke aanduiding voor dianummer 4"/>
          <p:cNvSpPr>
            <a:spLocks noGrp="1"/>
          </p:cNvSpPr>
          <p:nvPr>
            <p:ph type="sldNum" sz="quarter" idx="12"/>
          </p:nvPr>
        </p:nvSpPr>
        <p:spPr/>
        <p:txBody>
          <a:bodyPr/>
          <a:lstStyle/>
          <a:p>
            <a:pPr>
              <a:defRPr/>
            </a:pPr>
            <a:fld id="{56FB8D2B-4C47-4DDE-9D8C-B2D5678FEE90}" type="slidenum">
              <a:rPr lang="nl-NL" smtClean="0"/>
              <a:pPr>
                <a:defRPr/>
              </a:pPr>
              <a:t>‹nr.›</a:t>
            </a:fld>
            <a:endParaRPr lang="nl-NL"/>
          </a:p>
        </p:txBody>
      </p:sp>
    </p:spTree>
    <p:extLst>
      <p:ext uri="{BB962C8B-B14F-4D97-AF65-F5344CB8AC3E}">
        <p14:creationId xmlns:p14="http://schemas.microsoft.com/office/powerpoint/2010/main" val="1169803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pPr>
              <a:defRPr/>
            </a:pPr>
            <a:endParaRPr lang="nl-NL"/>
          </a:p>
        </p:txBody>
      </p:sp>
      <p:sp>
        <p:nvSpPr>
          <p:cNvPr id="3" name="Tijdelijke aanduiding voor voettekst 2"/>
          <p:cNvSpPr>
            <a:spLocks noGrp="1"/>
          </p:cNvSpPr>
          <p:nvPr>
            <p:ph type="ftr" sz="quarter" idx="11"/>
          </p:nvPr>
        </p:nvSpPr>
        <p:spPr/>
        <p:txBody>
          <a:bodyPr/>
          <a:lstStyle/>
          <a:p>
            <a:pPr>
              <a:defRPr/>
            </a:pPr>
            <a:endParaRPr lang="nl-NL"/>
          </a:p>
        </p:txBody>
      </p:sp>
      <p:sp>
        <p:nvSpPr>
          <p:cNvPr id="4" name="Tijdelijke aanduiding voor dianummer 3"/>
          <p:cNvSpPr>
            <a:spLocks noGrp="1"/>
          </p:cNvSpPr>
          <p:nvPr>
            <p:ph type="sldNum" sz="quarter" idx="12"/>
          </p:nvPr>
        </p:nvSpPr>
        <p:spPr/>
        <p:txBody>
          <a:bodyPr/>
          <a:lstStyle/>
          <a:p>
            <a:pPr>
              <a:defRPr/>
            </a:pPr>
            <a:fld id="{821C7ECA-3861-40E5-BAA6-97E66743A169}" type="slidenum">
              <a:rPr lang="nl-NL" smtClean="0"/>
              <a:pPr>
                <a:defRPr/>
              </a:pPr>
              <a:t>‹nr.›</a:t>
            </a:fld>
            <a:endParaRPr lang="nl-NL"/>
          </a:p>
        </p:txBody>
      </p:sp>
    </p:spTree>
    <p:extLst>
      <p:ext uri="{BB962C8B-B14F-4D97-AF65-F5344CB8AC3E}">
        <p14:creationId xmlns:p14="http://schemas.microsoft.com/office/powerpoint/2010/main" val="2221836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pPr>
              <a:defRPr/>
            </a:pPr>
            <a:endParaRPr lang="nl-NL"/>
          </a:p>
        </p:txBody>
      </p:sp>
      <p:sp>
        <p:nvSpPr>
          <p:cNvPr id="6" name="Tijdelijke aanduiding voor voettekst 5"/>
          <p:cNvSpPr>
            <a:spLocks noGrp="1"/>
          </p:cNvSpPr>
          <p:nvPr>
            <p:ph type="ftr" sz="quarter" idx="11"/>
          </p:nvPr>
        </p:nvSpPr>
        <p:spPr/>
        <p:txBody>
          <a:bodyPr/>
          <a:lstStyle/>
          <a:p>
            <a:pPr>
              <a:defRPr/>
            </a:pPr>
            <a:endParaRPr lang="nl-NL"/>
          </a:p>
        </p:txBody>
      </p:sp>
      <p:sp>
        <p:nvSpPr>
          <p:cNvPr id="7" name="Tijdelijke aanduiding voor dianummer 6"/>
          <p:cNvSpPr>
            <a:spLocks noGrp="1"/>
          </p:cNvSpPr>
          <p:nvPr>
            <p:ph type="sldNum" sz="quarter" idx="12"/>
          </p:nvPr>
        </p:nvSpPr>
        <p:spPr/>
        <p:txBody>
          <a:bodyPr/>
          <a:lstStyle/>
          <a:p>
            <a:pPr>
              <a:defRPr/>
            </a:pPr>
            <a:fld id="{406BFF0C-A15F-47B5-8AB1-DA4F3C99D238}" type="slidenum">
              <a:rPr lang="nl-NL" smtClean="0"/>
              <a:pPr>
                <a:defRPr/>
              </a:pPr>
              <a:t>‹nr.›</a:t>
            </a:fld>
            <a:endParaRPr lang="nl-NL"/>
          </a:p>
        </p:txBody>
      </p:sp>
    </p:spTree>
    <p:extLst>
      <p:ext uri="{BB962C8B-B14F-4D97-AF65-F5344CB8AC3E}">
        <p14:creationId xmlns:p14="http://schemas.microsoft.com/office/powerpoint/2010/main" val="884575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pPr>
              <a:defRPr/>
            </a:pPr>
            <a:endParaRPr lang="nl-NL"/>
          </a:p>
        </p:txBody>
      </p:sp>
      <p:sp>
        <p:nvSpPr>
          <p:cNvPr id="6" name="Tijdelijke aanduiding voor voettekst 5"/>
          <p:cNvSpPr>
            <a:spLocks noGrp="1"/>
          </p:cNvSpPr>
          <p:nvPr>
            <p:ph type="ftr" sz="quarter" idx="11"/>
          </p:nvPr>
        </p:nvSpPr>
        <p:spPr/>
        <p:txBody>
          <a:bodyPr/>
          <a:lstStyle/>
          <a:p>
            <a:pPr>
              <a:defRPr/>
            </a:pPr>
            <a:endParaRPr lang="nl-NL"/>
          </a:p>
        </p:txBody>
      </p:sp>
      <p:sp>
        <p:nvSpPr>
          <p:cNvPr id="7" name="Tijdelijke aanduiding voor dianummer 6"/>
          <p:cNvSpPr>
            <a:spLocks noGrp="1"/>
          </p:cNvSpPr>
          <p:nvPr>
            <p:ph type="sldNum" sz="quarter" idx="12"/>
          </p:nvPr>
        </p:nvSpPr>
        <p:spPr/>
        <p:txBody>
          <a:bodyPr/>
          <a:lstStyle/>
          <a:p>
            <a:pPr>
              <a:defRPr/>
            </a:pPr>
            <a:fld id="{CE526147-CD3B-4BDE-B060-A5F1D9C905C6}" type="slidenum">
              <a:rPr lang="nl-NL" smtClean="0"/>
              <a:pPr>
                <a:defRPr/>
              </a:pPr>
              <a:t>‹nr.›</a:t>
            </a:fld>
            <a:endParaRPr lang="nl-NL"/>
          </a:p>
        </p:txBody>
      </p:sp>
    </p:spTree>
    <p:extLst>
      <p:ext uri="{BB962C8B-B14F-4D97-AF65-F5344CB8AC3E}">
        <p14:creationId xmlns:p14="http://schemas.microsoft.com/office/powerpoint/2010/main" val="1663766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75000"/>
              </a:schemeClr>
            </a:gs>
            <a:gs pos="50000">
              <a:schemeClr val="accent1">
                <a:tint val="44500"/>
                <a:satMod val="160000"/>
              </a:schemeClr>
            </a:gs>
            <a:gs pos="100000">
              <a:schemeClr val="accent1">
                <a:tint val="23500"/>
                <a:satMod val="160000"/>
              </a:schemeClr>
            </a:gs>
          </a:gsLst>
          <a:lin ang="13500000" scaled="1"/>
          <a:tileRect/>
        </a:gra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EB0DF2B-0736-4A2E-A27C-1AD99345165C}" type="slidenum">
              <a:rPr lang="nl-NL" smtClean="0"/>
              <a:pPr>
                <a:defRPr/>
              </a:pPr>
              <a:t>‹nr.›</a:t>
            </a:fld>
            <a:endParaRPr lang="nl-NL"/>
          </a:p>
        </p:txBody>
      </p:sp>
    </p:spTree>
    <p:extLst>
      <p:ext uri="{BB962C8B-B14F-4D97-AF65-F5344CB8AC3E}">
        <p14:creationId xmlns:p14="http://schemas.microsoft.com/office/powerpoint/2010/main" val="114959936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20.xml"/><Relationship Id="rId3" Type="http://schemas.openxmlformats.org/officeDocument/2006/relationships/diagramLayout" Target="../diagrams/layout19.xml"/><Relationship Id="rId7" Type="http://schemas.openxmlformats.org/officeDocument/2006/relationships/diagramData" Target="../diagrams/data20.xml"/><Relationship Id="rId12" Type="http://schemas.openxmlformats.org/officeDocument/2006/relationships/image" Target="../media/image11.jpeg"/><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11" Type="http://schemas.microsoft.com/office/2007/relationships/diagramDrawing" Target="../diagrams/drawing20.xml"/><Relationship Id="rId5" Type="http://schemas.openxmlformats.org/officeDocument/2006/relationships/diagramColors" Target="../diagrams/colors19.xml"/><Relationship Id="rId10" Type="http://schemas.openxmlformats.org/officeDocument/2006/relationships/diagramColors" Target="../diagrams/colors20.xml"/><Relationship Id="rId4" Type="http://schemas.openxmlformats.org/officeDocument/2006/relationships/diagramQuickStyle" Target="../diagrams/quickStyle19.xml"/><Relationship Id="rId9" Type="http://schemas.openxmlformats.org/officeDocument/2006/relationships/diagramQuickStyle" Target="../diagrams/quickStyle20.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22.xml"/><Relationship Id="rId3" Type="http://schemas.openxmlformats.org/officeDocument/2006/relationships/diagramLayout" Target="../diagrams/layout21.xml"/><Relationship Id="rId7" Type="http://schemas.openxmlformats.org/officeDocument/2006/relationships/diagramData" Target="../diagrams/data22.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11" Type="http://schemas.microsoft.com/office/2007/relationships/diagramDrawing" Target="../diagrams/drawing22.xml"/><Relationship Id="rId5" Type="http://schemas.openxmlformats.org/officeDocument/2006/relationships/diagramColors" Target="../diagrams/colors21.xml"/><Relationship Id="rId10" Type="http://schemas.openxmlformats.org/officeDocument/2006/relationships/diagramColors" Target="../diagrams/colors22.xml"/><Relationship Id="rId4" Type="http://schemas.openxmlformats.org/officeDocument/2006/relationships/diagramQuickStyle" Target="../diagrams/quickStyle21.xml"/><Relationship Id="rId9" Type="http://schemas.openxmlformats.org/officeDocument/2006/relationships/diagramQuickStyle" Target="../diagrams/quickStyle22.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24.xml"/><Relationship Id="rId3" Type="http://schemas.openxmlformats.org/officeDocument/2006/relationships/diagramLayout" Target="../diagrams/layout23.xml"/><Relationship Id="rId7" Type="http://schemas.openxmlformats.org/officeDocument/2006/relationships/diagramData" Target="../diagrams/data24.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11" Type="http://schemas.microsoft.com/office/2007/relationships/diagramDrawing" Target="../diagrams/drawing24.xml"/><Relationship Id="rId5" Type="http://schemas.openxmlformats.org/officeDocument/2006/relationships/diagramColors" Target="../diagrams/colors23.xml"/><Relationship Id="rId10" Type="http://schemas.openxmlformats.org/officeDocument/2006/relationships/diagramColors" Target="../diagrams/colors24.xml"/><Relationship Id="rId4" Type="http://schemas.openxmlformats.org/officeDocument/2006/relationships/diagramQuickStyle" Target="../diagrams/quickStyle23.xml"/><Relationship Id="rId9" Type="http://schemas.openxmlformats.org/officeDocument/2006/relationships/diagramQuickStyle" Target="../diagrams/quickStyle24.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26.xml"/><Relationship Id="rId13" Type="http://schemas.openxmlformats.org/officeDocument/2006/relationships/diagramData" Target="../diagrams/data27.xml"/><Relationship Id="rId3" Type="http://schemas.openxmlformats.org/officeDocument/2006/relationships/diagramLayout" Target="../diagrams/layout25.xml"/><Relationship Id="rId7" Type="http://schemas.openxmlformats.org/officeDocument/2006/relationships/diagramData" Target="../diagrams/data26.xml"/><Relationship Id="rId12" Type="http://schemas.openxmlformats.org/officeDocument/2006/relationships/image" Target="../media/image16.png"/><Relationship Id="rId17" Type="http://schemas.microsoft.com/office/2007/relationships/diagramDrawing" Target="../diagrams/drawing27.xml"/><Relationship Id="rId2" Type="http://schemas.openxmlformats.org/officeDocument/2006/relationships/diagramData" Target="../diagrams/data25.xml"/><Relationship Id="rId16" Type="http://schemas.openxmlformats.org/officeDocument/2006/relationships/diagramColors" Target="../diagrams/colors27.xml"/><Relationship Id="rId1" Type="http://schemas.openxmlformats.org/officeDocument/2006/relationships/slideLayout" Target="../slideLayouts/slideLayout2.xml"/><Relationship Id="rId6" Type="http://schemas.microsoft.com/office/2007/relationships/diagramDrawing" Target="../diagrams/drawing25.xml"/><Relationship Id="rId11" Type="http://schemas.microsoft.com/office/2007/relationships/diagramDrawing" Target="../diagrams/drawing26.xml"/><Relationship Id="rId5" Type="http://schemas.openxmlformats.org/officeDocument/2006/relationships/diagramColors" Target="../diagrams/colors25.xml"/><Relationship Id="rId15" Type="http://schemas.openxmlformats.org/officeDocument/2006/relationships/diagramQuickStyle" Target="../diagrams/quickStyle27.xml"/><Relationship Id="rId10" Type="http://schemas.openxmlformats.org/officeDocument/2006/relationships/diagramColors" Target="../diagrams/colors26.xml"/><Relationship Id="rId4" Type="http://schemas.openxmlformats.org/officeDocument/2006/relationships/diagramQuickStyle" Target="../diagrams/quickStyle25.xml"/><Relationship Id="rId9" Type="http://schemas.openxmlformats.org/officeDocument/2006/relationships/diagramQuickStyle" Target="../diagrams/quickStyle26.xml"/><Relationship Id="rId14" Type="http://schemas.openxmlformats.org/officeDocument/2006/relationships/diagramLayout" Target="../diagrams/layout27.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29.xml"/><Relationship Id="rId3" Type="http://schemas.openxmlformats.org/officeDocument/2006/relationships/diagramLayout" Target="../diagrams/layout28.xml"/><Relationship Id="rId7" Type="http://schemas.openxmlformats.org/officeDocument/2006/relationships/diagramData" Target="../diagrams/data29.xml"/><Relationship Id="rId12" Type="http://schemas.openxmlformats.org/officeDocument/2006/relationships/image" Target="../media/image17.png"/><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11" Type="http://schemas.microsoft.com/office/2007/relationships/diagramDrawing" Target="../diagrams/drawing29.xml"/><Relationship Id="rId5" Type="http://schemas.openxmlformats.org/officeDocument/2006/relationships/diagramColors" Target="../diagrams/colors28.xml"/><Relationship Id="rId10" Type="http://schemas.openxmlformats.org/officeDocument/2006/relationships/diagramColors" Target="../diagrams/colors29.xml"/><Relationship Id="rId4" Type="http://schemas.openxmlformats.org/officeDocument/2006/relationships/diagramQuickStyle" Target="../diagrams/quickStyle28.xml"/><Relationship Id="rId9" Type="http://schemas.openxmlformats.org/officeDocument/2006/relationships/diagramQuickStyle" Target="../diagrams/quickStyle29.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12" Type="http://schemas.openxmlformats.org/officeDocument/2006/relationships/image" Target="../media/image4.png"/><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12" Type="http://schemas.openxmlformats.org/officeDocument/2006/relationships/image" Target="../media/image5.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12" Type="http://schemas.openxmlformats.org/officeDocument/2006/relationships/image" Target="../media/image6.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12" Type="http://schemas.openxmlformats.org/officeDocument/2006/relationships/image" Target="../media/image7.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diagramLayout" Target="../diagrams/layout13.xml"/><Relationship Id="rId7" Type="http://schemas.openxmlformats.org/officeDocument/2006/relationships/diagramData" Target="../diagrams/data14.xml"/><Relationship Id="rId12" Type="http://schemas.openxmlformats.org/officeDocument/2006/relationships/image" Target="../media/image8.pn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16.xml"/><Relationship Id="rId3" Type="http://schemas.openxmlformats.org/officeDocument/2006/relationships/diagramLayout" Target="../diagrams/layout15.xml"/><Relationship Id="rId7" Type="http://schemas.openxmlformats.org/officeDocument/2006/relationships/diagramData" Target="../diagrams/data16.xml"/><Relationship Id="rId12" Type="http://schemas.openxmlformats.org/officeDocument/2006/relationships/image" Target="../media/image9.pn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11" Type="http://schemas.microsoft.com/office/2007/relationships/diagramDrawing" Target="../diagrams/drawing16.xml"/><Relationship Id="rId5" Type="http://schemas.openxmlformats.org/officeDocument/2006/relationships/diagramColors" Target="../diagrams/colors15.xml"/><Relationship Id="rId10" Type="http://schemas.openxmlformats.org/officeDocument/2006/relationships/diagramColors" Target="../diagrams/colors16.xml"/><Relationship Id="rId4" Type="http://schemas.openxmlformats.org/officeDocument/2006/relationships/diagramQuickStyle" Target="../diagrams/quickStyle15.xml"/><Relationship Id="rId9" Type="http://schemas.openxmlformats.org/officeDocument/2006/relationships/diagramQuickStyle" Target="../diagrams/quickStyle16.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18.xml"/><Relationship Id="rId3" Type="http://schemas.openxmlformats.org/officeDocument/2006/relationships/diagramLayout" Target="../diagrams/layout17.xml"/><Relationship Id="rId7" Type="http://schemas.openxmlformats.org/officeDocument/2006/relationships/diagramData" Target="../diagrams/data18.xml"/><Relationship Id="rId12" Type="http://schemas.openxmlformats.org/officeDocument/2006/relationships/image" Target="../media/image10.png"/><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11" Type="http://schemas.microsoft.com/office/2007/relationships/diagramDrawing" Target="../diagrams/drawing18.xml"/><Relationship Id="rId5" Type="http://schemas.openxmlformats.org/officeDocument/2006/relationships/diagramColors" Target="../diagrams/colors17.xml"/><Relationship Id="rId10" Type="http://schemas.openxmlformats.org/officeDocument/2006/relationships/diagramColors" Target="../diagrams/colors18.xml"/><Relationship Id="rId4" Type="http://schemas.openxmlformats.org/officeDocument/2006/relationships/diagramQuickStyle" Target="../diagrams/quickStyle17.xml"/><Relationship Id="rId9" Type="http://schemas.openxmlformats.org/officeDocument/2006/relationships/diagramQuickStyle" Target="../diagrams/quickStyle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654734979"/>
              </p:ext>
            </p:extLst>
          </p:nvPr>
        </p:nvGraphicFramePr>
        <p:xfrm>
          <a:off x="467544" y="404664"/>
          <a:ext cx="8229600" cy="1736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p:cNvGraphicFramePr/>
          <p:nvPr>
            <p:extLst>
              <p:ext uri="{D42A27DB-BD31-4B8C-83A1-F6EECF244321}">
                <p14:modId xmlns:p14="http://schemas.microsoft.com/office/powerpoint/2010/main" val="2851573259"/>
              </p:ext>
            </p:extLst>
          </p:nvPr>
        </p:nvGraphicFramePr>
        <p:xfrm>
          <a:off x="2411760" y="4509120"/>
          <a:ext cx="4536503" cy="187220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3078"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67100" y="2276872"/>
            <a:ext cx="2209800"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7219000"/>
              </p:ext>
            </p:extLst>
          </p:nvPr>
        </p:nvGraphicFramePr>
        <p:xfrm>
          <a:off x="593725" y="188640"/>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Tijdelijke aanduiding voor inhoud 2"/>
          <p:cNvGraphicFramePr>
            <a:graphicFrameLocks noGrp="1"/>
          </p:cNvGraphicFramePr>
          <p:nvPr>
            <p:ph idx="1"/>
            <p:extLst>
              <p:ext uri="{D42A27DB-BD31-4B8C-83A1-F6EECF244321}">
                <p14:modId xmlns:p14="http://schemas.microsoft.com/office/powerpoint/2010/main" val="2404040461"/>
              </p:ext>
            </p:extLst>
          </p:nvPr>
        </p:nvGraphicFramePr>
        <p:xfrm>
          <a:off x="1385887" y="4509120"/>
          <a:ext cx="6645275" cy="216058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2291" name="Picture 5" descr="Steeds weer vinden bacteriën een antwoord op nieuw geïntroduceerde antibiotica. Bacteriën wapenen zich tegen antibiotica door ze bijvoorbeeld de cel uit te pompen of door ze met enzymen af te breken (1) of te inactiveren (2). Andere opties zijn de aanmaak van antibiotica-ongevoelige eiwitten of het veranderen van de celwand om antibiotica buiten de deur te houden. (klik op de afbeelding voor een grotere versi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27088" y="1556792"/>
            <a:ext cx="776287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306473099"/>
              </p:ext>
            </p:extLst>
          </p:nvPr>
        </p:nvGraphicFramePr>
        <p:xfrm>
          <a:off x="107504" y="0"/>
          <a:ext cx="8928992" cy="1831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Tijdelijke aanduiding voor inhoud 2"/>
          <p:cNvGraphicFramePr>
            <a:graphicFrameLocks noGrp="1"/>
          </p:cNvGraphicFramePr>
          <p:nvPr>
            <p:ph idx="1"/>
            <p:extLst>
              <p:ext uri="{D42A27DB-BD31-4B8C-83A1-F6EECF244321}">
                <p14:modId xmlns:p14="http://schemas.microsoft.com/office/powerpoint/2010/main" val="1170851135"/>
              </p:ext>
            </p:extLst>
          </p:nvPr>
        </p:nvGraphicFramePr>
        <p:xfrm>
          <a:off x="107504" y="1700808"/>
          <a:ext cx="8928992" cy="49685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562044496"/>
              </p:ext>
            </p:extLst>
          </p:nvPr>
        </p:nvGraphicFramePr>
        <p:xfrm>
          <a:off x="467544" y="188640"/>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Tijdelijke aanduiding voor inhoud 1"/>
          <p:cNvGraphicFramePr>
            <a:graphicFrameLocks noGrp="1"/>
          </p:cNvGraphicFramePr>
          <p:nvPr>
            <p:ph idx="1"/>
            <p:extLst>
              <p:ext uri="{D42A27DB-BD31-4B8C-83A1-F6EECF244321}">
                <p14:modId xmlns:p14="http://schemas.microsoft.com/office/powerpoint/2010/main" val="770032256"/>
              </p:ext>
            </p:extLst>
          </p:nvPr>
        </p:nvGraphicFramePr>
        <p:xfrm>
          <a:off x="251520" y="1484784"/>
          <a:ext cx="8675687" cy="50405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689675562"/>
              </p:ext>
            </p:extLst>
          </p:nvPr>
        </p:nvGraphicFramePr>
        <p:xfrm>
          <a:off x="467544" y="26064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Tijdelijke aanduiding voor inhoud 1"/>
          <p:cNvGraphicFramePr>
            <a:graphicFrameLocks noGrp="1"/>
          </p:cNvGraphicFramePr>
          <p:nvPr>
            <p:ph idx="1"/>
            <p:extLst>
              <p:ext uri="{D42A27DB-BD31-4B8C-83A1-F6EECF244321}">
                <p14:modId xmlns:p14="http://schemas.microsoft.com/office/powerpoint/2010/main" val="1427944447"/>
              </p:ext>
            </p:extLst>
          </p:nvPr>
        </p:nvGraphicFramePr>
        <p:xfrm>
          <a:off x="107504" y="1535210"/>
          <a:ext cx="8928992" cy="340595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5365"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5576" y="4311491"/>
            <a:ext cx="3816424" cy="2364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Diagram 4"/>
          <p:cNvGraphicFramePr/>
          <p:nvPr>
            <p:extLst>
              <p:ext uri="{D42A27DB-BD31-4B8C-83A1-F6EECF244321}">
                <p14:modId xmlns:p14="http://schemas.microsoft.com/office/powerpoint/2010/main" val="1268281131"/>
              </p:ext>
            </p:extLst>
          </p:nvPr>
        </p:nvGraphicFramePr>
        <p:xfrm>
          <a:off x="4860032" y="5188008"/>
          <a:ext cx="3456384" cy="148836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558060824"/>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Tijdelijke aanduiding voor inhoud 2"/>
          <p:cNvGraphicFramePr>
            <a:graphicFrameLocks noGrp="1"/>
          </p:cNvGraphicFramePr>
          <p:nvPr>
            <p:ph idx="1"/>
            <p:extLst>
              <p:ext uri="{D42A27DB-BD31-4B8C-83A1-F6EECF244321}">
                <p14:modId xmlns:p14="http://schemas.microsoft.com/office/powerpoint/2010/main" val="4053277068"/>
              </p:ext>
            </p:extLst>
          </p:nvPr>
        </p:nvGraphicFramePr>
        <p:xfrm>
          <a:off x="179512" y="1600201"/>
          <a:ext cx="8856984" cy="334096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8676" name="Picture 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267744" y="4221088"/>
            <a:ext cx="3389302"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746427438"/>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Tijdelijke aanduiding voor inhoud 2"/>
          <p:cNvGraphicFramePr>
            <a:graphicFrameLocks noGrp="1"/>
          </p:cNvGraphicFramePr>
          <p:nvPr>
            <p:ph idx="1"/>
            <p:extLst>
              <p:ext uri="{D42A27DB-BD31-4B8C-83A1-F6EECF244321}">
                <p14:modId xmlns:p14="http://schemas.microsoft.com/office/powerpoint/2010/main" val="1094835460"/>
              </p:ext>
            </p:extLst>
          </p:nvPr>
        </p:nvGraphicFramePr>
        <p:xfrm>
          <a:off x="2051720" y="1484785"/>
          <a:ext cx="4824536" cy="525658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898644416"/>
              </p:ext>
            </p:extLst>
          </p:nvPr>
        </p:nvGraphicFramePr>
        <p:xfrm>
          <a:off x="424511" y="404664"/>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Tijdelijke aanduiding voor inhoud 6"/>
          <p:cNvGraphicFramePr>
            <a:graphicFrameLocks noGrp="1"/>
          </p:cNvGraphicFramePr>
          <p:nvPr>
            <p:ph sz="half" idx="2"/>
            <p:extLst>
              <p:ext uri="{D42A27DB-BD31-4B8C-83A1-F6EECF244321}">
                <p14:modId xmlns:p14="http://schemas.microsoft.com/office/powerpoint/2010/main" val="4224300241"/>
              </p:ext>
            </p:extLst>
          </p:nvPr>
        </p:nvGraphicFramePr>
        <p:xfrm>
          <a:off x="323528" y="1981348"/>
          <a:ext cx="4040188" cy="39512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5126"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39311" y="1916832"/>
            <a:ext cx="4395787" cy="422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57839274"/>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 3"/>
          <p:cNvGraphicFramePr/>
          <p:nvPr>
            <p:extLst>
              <p:ext uri="{D42A27DB-BD31-4B8C-83A1-F6EECF244321}">
                <p14:modId xmlns:p14="http://schemas.microsoft.com/office/powerpoint/2010/main" val="4208744356"/>
              </p:ext>
            </p:extLst>
          </p:nvPr>
        </p:nvGraphicFramePr>
        <p:xfrm>
          <a:off x="331734" y="1844824"/>
          <a:ext cx="8352928" cy="181588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6149"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27784" y="3836569"/>
            <a:ext cx="3765798" cy="2894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12353561"/>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Tijdelijke aanduiding voor inhoud 2"/>
          <p:cNvGraphicFramePr>
            <a:graphicFrameLocks noGrp="1"/>
          </p:cNvGraphicFramePr>
          <p:nvPr>
            <p:ph idx="1"/>
            <p:extLst>
              <p:ext uri="{D42A27DB-BD31-4B8C-83A1-F6EECF244321}">
                <p14:modId xmlns:p14="http://schemas.microsoft.com/office/powerpoint/2010/main" val="2848600384"/>
              </p:ext>
            </p:extLst>
          </p:nvPr>
        </p:nvGraphicFramePr>
        <p:xfrm>
          <a:off x="1113905" y="1600200"/>
          <a:ext cx="8030095" cy="5257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173"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7504" y="2996952"/>
            <a:ext cx="2653396"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738519093"/>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Tijdelijke aanduiding voor inhoud 2"/>
          <p:cNvGraphicFramePr>
            <a:graphicFrameLocks noGrp="1"/>
          </p:cNvGraphicFramePr>
          <p:nvPr>
            <p:ph idx="1"/>
            <p:extLst>
              <p:ext uri="{D42A27DB-BD31-4B8C-83A1-F6EECF244321}">
                <p14:modId xmlns:p14="http://schemas.microsoft.com/office/powerpoint/2010/main" val="1281241292"/>
              </p:ext>
            </p:extLst>
          </p:nvPr>
        </p:nvGraphicFramePr>
        <p:xfrm>
          <a:off x="3278413" y="1716832"/>
          <a:ext cx="5842992" cy="514116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8197"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20173896">
            <a:off x="469382" y="1776517"/>
            <a:ext cx="3840427"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202466208"/>
              </p:ext>
            </p:extLst>
          </p:nvPr>
        </p:nvGraphicFramePr>
        <p:xfrm>
          <a:off x="467544" y="188640"/>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Tijdelijke aanduiding voor inhoud 2"/>
          <p:cNvGraphicFramePr>
            <a:graphicFrameLocks noGrp="1"/>
          </p:cNvGraphicFramePr>
          <p:nvPr>
            <p:ph idx="1"/>
            <p:extLst>
              <p:ext uri="{D42A27DB-BD31-4B8C-83A1-F6EECF244321}">
                <p14:modId xmlns:p14="http://schemas.microsoft.com/office/powerpoint/2010/main" val="3362520636"/>
              </p:ext>
            </p:extLst>
          </p:nvPr>
        </p:nvGraphicFramePr>
        <p:xfrm>
          <a:off x="457200" y="1340768"/>
          <a:ext cx="8229600" cy="551723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9221"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88024" y="3717032"/>
            <a:ext cx="3905250"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367534612"/>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Tijdelijke aanduiding voor inhoud 2"/>
          <p:cNvGraphicFramePr>
            <a:graphicFrameLocks noGrp="1"/>
          </p:cNvGraphicFramePr>
          <p:nvPr>
            <p:ph idx="1"/>
            <p:extLst>
              <p:ext uri="{D42A27DB-BD31-4B8C-83A1-F6EECF244321}">
                <p14:modId xmlns:p14="http://schemas.microsoft.com/office/powerpoint/2010/main" val="1709298541"/>
              </p:ext>
            </p:extLst>
          </p:nvPr>
        </p:nvGraphicFramePr>
        <p:xfrm>
          <a:off x="457200" y="1196752"/>
          <a:ext cx="8229600" cy="327322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0245"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23728" y="3936249"/>
            <a:ext cx="2808312" cy="2783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043336162"/>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Tijdelijke aanduiding voor inhoud 2"/>
          <p:cNvGraphicFramePr>
            <a:graphicFrameLocks noGrp="1"/>
          </p:cNvGraphicFramePr>
          <p:nvPr>
            <p:ph idx="1"/>
            <p:extLst>
              <p:ext uri="{D42A27DB-BD31-4B8C-83A1-F6EECF244321}">
                <p14:modId xmlns:p14="http://schemas.microsoft.com/office/powerpoint/2010/main" val="3385689852"/>
              </p:ext>
            </p:extLst>
          </p:nvPr>
        </p:nvGraphicFramePr>
        <p:xfrm>
          <a:off x="539552" y="1556792"/>
          <a:ext cx="8137599" cy="40351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1269"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24127" y="5013176"/>
            <a:ext cx="3207271" cy="1622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217</TotalTime>
  <Words>489</Words>
  <Application>Microsoft Office PowerPoint</Application>
  <PresentationFormat>Diavoorstelling (4:3)</PresentationFormat>
  <Paragraphs>68</Paragraphs>
  <Slides>14</Slides>
  <Notes>0</Notes>
  <HiddenSlides>0</HiddenSlides>
  <MMClips>0</MMClips>
  <ScaleCrop>false</ScaleCrop>
  <HeadingPairs>
    <vt:vector size="4" baseType="variant">
      <vt:variant>
        <vt:lpstr>Thema</vt:lpstr>
      </vt:variant>
      <vt:variant>
        <vt:i4>1</vt:i4>
      </vt:variant>
      <vt:variant>
        <vt:lpstr>Diatitels</vt:lpstr>
      </vt:variant>
      <vt:variant>
        <vt:i4>14</vt:i4>
      </vt:variant>
    </vt:vector>
  </HeadingPairs>
  <TitlesOfParts>
    <vt:vector size="15" baseType="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Mondriaan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stt</dc:creator>
  <cp:lastModifiedBy>Beheerder</cp:lastModifiedBy>
  <cp:revision>22</cp:revision>
  <dcterms:created xsi:type="dcterms:W3CDTF">2007-09-24T10:40:16Z</dcterms:created>
  <dcterms:modified xsi:type="dcterms:W3CDTF">2013-10-27T14:28:25Z</dcterms:modified>
</cp:coreProperties>
</file>